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1" r:id="rId3"/>
    <p:sldId id="329" r:id="rId4"/>
    <p:sldId id="330" r:id="rId5"/>
    <p:sldId id="331" r:id="rId6"/>
    <p:sldId id="332" r:id="rId7"/>
    <p:sldId id="306" r:id="rId8"/>
    <p:sldId id="307" r:id="rId9"/>
    <p:sldId id="315" r:id="rId10"/>
    <p:sldId id="316" r:id="rId11"/>
    <p:sldId id="308" r:id="rId12"/>
    <p:sldId id="309" r:id="rId13"/>
    <p:sldId id="310" r:id="rId14"/>
    <p:sldId id="325" r:id="rId15"/>
    <p:sldId id="311" r:id="rId16"/>
    <p:sldId id="324" r:id="rId17"/>
    <p:sldId id="312" r:id="rId18"/>
    <p:sldId id="313" r:id="rId19"/>
    <p:sldId id="328" r:id="rId20"/>
    <p:sldId id="320" r:id="rId21"/>
    <p:sldId id="321" r:id="rId22"/>
    <p:sldId id="322" r:id="rId23"/>
    <p:sldId id="323" r:id="rId24"/>
    <p:sldId id="333" r:id="rId25"/>
    <p:sldId id="271" r:id="rId26"/>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5" autoAdjust="0"/>
  </p:normalViewPr>
  <p:slideViewPr>
    <p:cSldViewPr>
      <p:cViewPr varScale="1">
        <p:scale>
          <a:sx n="99" d="100"/>
          <a:sy n="99" d="100"/>
        </p:scale>
        <p:origin x="19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4CD7E37-6405-46F3-A879-F8840D36DF0E}"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F366B2-2FBD-4BB6-B91B-49B3BCE5C330}"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C78A03-4B65-49EA-9942-E02A5CE0D1EF}"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011E97-0C61-4442-B248-CA362E9BD64D}"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FA2E202-2F53-4BE1-A661-7F47755B3911}"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55654A-EE6A-4F85-B989-5E052AF9592A}"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D26DB00-FD80-49D1-8945-6ACECE7D0962}" type="datetime1">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862D7C5-2C51-49CB-AFC3-63FC2F378F44}" type="datetime1">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518FC8-B625-42D2-B30B-D7338138A6D4}" type="datetime1">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1146D7-547D-4ECA-AD0C-0FBF99D685BC}"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8350CB2-8066-41D4-90D7-08872A0BB39E}"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FC5B2-2576-4E63-9110-A0ED065BE1C1}" type="datetime1">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11,22 m2</a:t>
            </a:r>
            <a:r>
              <a:rPr lang="fr-FR" sz="3200" dirty="0"/>
              <a:t/>
            </a:r>
            <a:br>
              <a:rPr lang="fr-FR" sz="3200" dirty="0"/>
            </a:br>
            <a:r>
              <a:rPr lang="fr-FR" sz="1600" dirty="0"/>
              <a:t>Réf : </a:t>
            </a:r>
            <a:r>
              <a:rPr lang="fr-FR" sz="1600" dirty="0" smtClean="0"/>
              <a:t>PER 3433 </a:t>
            </a:r>
            <a:r>
              <a:rPr lang="fr-FR" sz="1600" dirty="0" smtClean="0"/>
              <a:t>GE</a:t>
            </a:r>
            <a:endParaRPr lang="fr-FR" sz="16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1</a:t>
            </a:fld>
            <a:endParaRPr lang="fr-FR"/>
          </a:p>
        </p:txBody>
      </p:sp>
    </p:spTree>
    <p:extLst>
      <p:ext uri="{BB962C8B-B14F-4D97-AF65-F5344CB8AC3E}">
        <p14:creationId xmlns:p14="http://schemas.microsoft.com/office/powerpoint/2010/main" val="3032525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5" name="Image 4"/>
          <p:cNvPicPr>
            <a:picLocks noChangeAspect="1"/>
          </p:cNvPicPr>
          <p:nvPr/>
        </p:nvPicPr>
        <p:blipFill>
          <a:blip r:embed="rId2"/>
          <a:stretch>
            <a:fillRect/>
          </a:stretch>
        </p:blipFill>
        <p:spPr>
          <a:xfrm>
            <a:off x="714375" y="1052736"/>
            <a:ext cx="7715250" cy="5419725"/>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10</a:t>
            </a:fld>
            <a:endParaRPr lang="fr-FR"/>
          </a:p>
        </p:txBody>
      </p:sp>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9612" y="700087"/>
            <a:ext cx="7724775" cy="545782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11</a:t>
            </a:fld>
            <a:endParaRPr lang="fr-FR"/>
          </a:p>
        </p:txBody>
      </p:sp>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8662" y="719137"/>
            <a:ext cx="7686675" cy="541972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12</a:t>
            </a:fld>
            <a:endParaRPr lang="fr-FR"/>
          </a:p>
        </p:txBody>
      </p:sp>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8662" y="723900"/>
            <a:ext cx="7686675" cy="5410200"/>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13</a:t>
            </a:fld>
            <a:endParaRPr lang="fr-FR"/>
          </a:p>
        </p:txBody>
      </p:sp>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4850" y="709612"/>
            <a:ext cx="7734300" cy="5438775"/>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14</a:t>
            </a:fld>
            <a:endParaRPr lang="fr-FR"/>
          </a:p>
        </p:txBody>
      </p:sp>
    </p:spTree>
    <p:extLst>
      <p:ext uri="{BB962C8B-B14F-4D97-AF65-F5344CB8AC3E}">
        <p14:creationId xmlns:p14="http://schemas.microsoft.com/office/powerpoint/2010/main" val="36022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14375" y="709612"/>
            <a:ext cx="7715250" cy="54387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15</a:t>
            </a:fld>
            <a:endParaRPr lang="fr-FR"/>
          </a:p>
        </p:txBody>
      </p:sp>
    </p:spTree>
    <p:extLst>
      <p:ext uri="{BB962C8B-B14F-4D97-AF65-F5344CB8AC3E}">
        <p14:creationId xmlns:p14="http://schemas.microsoft.com/office/powerpoint/2010/main" val="44154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14375" y="723900"/>
            <a:ext cx="7715250" cy="5410200"/>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16</a:t>
            </a:fld>
            <a:endParaRPr lang="fr-FR"/>
          </a:p>
        </p:txBody>
      </p:sp>
    </p:spTree>
    <p:extLst>
      <p:ext uri="{BB962C8B-B14F-4D97-AF65-F5344CB8AC3E}">
        <p14:creationId xmlns:p14="http://schemas.microsoft.com/office/powerpoint/2010/main" val="261217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19137" y="1134194"/>
            <a:ext cx="7705725" cy="5391150"/>
          </a:xfrm>
          <a:prstGeom prst="rect">
            <a:avLst/>
          </a:prstGeom>
        </p:spPr>
      </p:pic>
      <p:sp>
        <p:nvSpPr>
          <p:cNvPr id="3" name="ZoneTexte 2"/>
          <p:cNvSpPr txBox="1"/>
          <p:nvPr/>
        </p:nvSpPr>
        <p:spPr>
          <a:xfrm>
            <a:off x="827584" y="5445224"/>
            <a:ext cx="2664296"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17</a:t>
            </a:fld>
            <a:endParaRPr lang="fr-FR"/>
          </a:p>
        </p:txBody>
      </p:sp>
    </p:spTree>
    <p:extLst>
      <p:ext uri="{BB962C8B-B14F-4D97-AF65-F5344CB8AC3E}">
        <p14:creationId xmlns:p14="http://schemas.microsoft.com/office/powerpoint/2010/main" val="19730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0087" y="709612"/>
            <a:ext cx="7743825" cy="54387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18</a:t>
            </a:fld>
            <a:endParaRPr lang="fr-FR"/>
          </a:p>
        </p:txBody>
      </p:sp>
    </p:spTree>
    <p:extLst>
      <p:ext uri="{BB962C8B-B14F-4D97-AF65-F5344CB8AC3E}">
        <p14:creationId xmlns:p14="http://schemas.microsoft.com/office/powerpoint/2010/main" val="10298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75656" y="985837"/>
            <a:ext cx="6336704" cy="5179467"/>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19</a:t>
            </a:fld>
            <a:endParaRPr lang="fr-FR"/>
          </a:p>
        </p:txBody>
      </p:sp>
    </p:spTree>
    <p:extLst>
      <p:ext uri="{BB962C8B-B14F-4D97-AF65-F5344CB8AC3E}">
        <p14:creationId xmlns:p14="http://schemas.microsoft.com/office/powerpoint/2010/main" val="407177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3433 </a:t>
            </a:r>
            <a:r>
              <a:rPr lang="fr-FR" sz="2000" dirty="0" smtClean="0"/>
              <a:t>GE</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2</a:t>
            </a:fld>
            <a:endParaRPr lang="fr-F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20</a:t>
            </a:fld>
            <a:endParaRPr lang="fr-FR"/>
          </a:p>
        </p:txBody>
      </p:sp>
    </p:spTree>
    <p:extLst>
      <p:ext uri="{BB962C8B-B14F-4D97-AF65-F5344CB8AC3E}">
        <p14:creationId xmlns:p14="http://schemas.microsoft.com/office/powerpoint/2010/main" val="167116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2" name="Image 1"/>
          <p:cNvPicPr>
            <a:picLocks noChangeAspect="1"/>
          </p:cNvPicPr>
          <p:nvPr/>
        </p:nvPicPr>
        <p:blipFill>
          <a:blip r:embed="rId2"/>
          <a:stretch>
            <a:fillRect/>
          </a:stretch>
        </p:blipFill>
        <p:spPr>
          <a:xfrm>
            <a:off x="704850" y="889595"/>
            <a:ext cx="7734300" cy="5419725"/>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21</a:t>
            </a:fld>
            <a:endParaRPr lang="fr-FR"/>
          </a:p>
        </p:txBody>
      </p:sp>
    </p:spTree>
    <p:extLst>
      <p:ext uri="{BB962C8B-B14F-4D97-AF65-F5344CB8AC3E}">
        <p14:creationId xmlns:p14="http://schemas.microsoft.com/office/powerpoint/2010/main" val="307982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2" name="Image 1"/>
          <p:cNvPicPr>
            <a:picLocks noChangeAspect="1"/>
          </p:cNvPicPr>
          <p:nvPr/>
        </p:nvPicPr>
        <p:blipFill>
          <a:blip r:embed="rId2"/>
          <a:stretch>
            <a:fillRect/>
          </a:stretch>
        </p:blipFill>
        <p:spPr>
          <a:xfrm>
            <a:off x="719137" y="870545"/>
            <a:ext cx="7705725" cy="5438775"/>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22</a:t>
            </a:fld>
            <a:endParaRPr lang="fr-FR"/>
          </a:p>
        </p:txBody>
      </p:sp>
    </p:spTree>
    <p:extLst>
      <p:ext uri="{BB962C8B-B14F-4D97-AF65-F5344CB8AC3E}">
        <p14:creationId xmlns:p14="http://schemas.microsoft.com/office/powerpoint/2010/main" val="34444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2" name="Image 1"/>
          <p:cNvPicPr>
            <a:picLocks noChangeAspect="1"/>
          </p:cNvPicPr>
          <p:nvPr/>
        </p:nvPicPr>
        <p:blipFill>
          <a:blip r:embed="rId2"/>
          <a:stretch>
            <a:fillRect/>
          </a:stretch>
        </p:blipFill>
        <p:spPr>
          <a:xfrm>
            <a:off x="723900" y="704850"/>
            <a:ext cx="7696200" cy="5448300"/>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23</a:t>
            </a:fld>
            <a:endParaRPr lang="fr-FR"/>
          </a:p>
        </p:txBody>
      </p:sp>
    </p:spTree>
    <p:extLst>
      <p:ext uri="{BB962C8B-B14F-4D97-AF65-F5344CB8AC3E}">
        <p14:creationId xmlns:p14="http://schemas.microsoft.com/office/powerpoint/2010/main" val="13798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17590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25</a:t>
            </a:fld>
            <a:endParaRPr lang="fr-FR"/>
          </a:p>
        </p:txBody>
      </p:sp>
    </p:spTree>
    <p:extLst>
      <p:ext uri="{BB962C8B-B14F-4D97-AF65-F5344CB8AC3E}">
        <p14:creationId xmlns:p14="http://schemas.microsoft.com/office/powerpoint/2010/main" val="270835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et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8947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56306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63424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204591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72072" y="331406"/>
            <a:ext cx="6399855" cy="6195186"/>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7</a:t>
            </a:fld>
            <a:endParaRPr lang="fr-FR"/>
          </a:p>
        </p:txBody>
      </p:sp>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98380" y="620162"/>
            <a:ext cx="6147239" cy="56176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8</a:t>
            </a:fld>
            <a:endParaRPr lang="fr-FR"/>
          </a:p>
        </p:txBody>
      </p:sp>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546596" y="1124744"/>
            <a:ext cx="8050807" cy="5603362"/>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9</a:t>
            </a:fld>
            <a:endParaRPr lang="fr-FR"/>
          </a:p>
        </p:txBody>
      </p:sp>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1327</Words>
  <Application>Microsoft Office PowerPoint</Application>
  <PresentationFormat>Affichage à l'écran (4:3)</PresentationFormat>
  <Paragraphs>123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Century Gothic</vt:lpstr>
      <vt:lpstr>Thème Office</vt:lpstr>
      <vt:lpstr>PERGOLA 11,22 m2 Réf : PER 3433 GE</vt:lpstr>
      <vt:lpstr>PERGOLA Réf : PER 3433 GE</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121</cp:revision>
  <cp:lastPrinted>2016-02-18T15:09:29Z</cp:lastPrinted>
  <dcterms:created xsi:type="dcterms:W3CDTF">2014-12-03T14:34:22Z</dcterms:created>
  <dcterms:modified xsi:type="dcterms:W3CDTF">2020-01-08T16:32:33Z</dcterms:modified>
</cp:coreProperties>
</file>