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89" r:id="rId4"/>
    <p:sldId id="290" r:id="rId5"/>
    <p:sldId id="303" r:id="rId6"/>
    <p:sldId id="305" r:id="rId7"/>
    <p:sldId id="306" r:id="rId8"/>
    <p:sldId id="307" r:id="rId9"/>
    <p:sldId id="315" r:id="rId10"/>
    <p:sldId id="316" r:id="rId11"/>
    <p:sldId id="308" r:id="rId12"/>
    <p:sldId id="309" r:id="rId13"/>
    <p:sldId id="310" r:id="rId14"/>
    <p:sldId id="311" r:id="rId15"/>
    <p:sldId id="312" r:id="rId16"/>
    <p:sldId id="313" r:id="rId17"/>
    <p:sldId id="314" r:id="rId18"/>
    <p:sldId id="320" r:id="rId19"/>
    <p:sldId id="321" r:id="rId20"/>
    <p:sldId id="322" r:id="rId21"/>
    <p:sldId id="323" r:id="rId22"/>
    <p:sldId id="324" r:id="rId23"/>
    <p:sldId id="271" r:id="rId24"/>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12 m2</a:t>
            </a:r>
            <a:r>
              <a:rPr lang="fr-FR" sz="3200" dirty="0"/>
              <a:t/>
            </a:r>
            <a:br>
              <a:rPr lang="fr-FR" sz="3200" dirty="0"/>
            </a:br>
            <a:r>
              <a:rPr lang="fr-FR" sz="1600" dirty="0"/>
              <a:t>Réf : </a:t>
            </a:r>
            <a:r>
              <a:rPr lang="fr-FR" sz="1600" dirty="0" smtClean="0"/>
              <a:t>PER 4030 </a:t>
            </a:r>
            <a:r>
              <a:rPr lang="fr-FR" sz="1600" dirty="0" smtClean="0"/>
              <a:t>WG</a:t>
            </a:r>
            <a:endParaRPr lang="fr-FR" sz="1600" dirty="0"/>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6" name="Image 5"/>
          <p:cNvPicPr>
            <a:picLocks noChangeAspect="1"/>
          </p:cNvPicPr>
          <p:nvPr/>
        </p:nvPicPr>
        <p:blipFill>
          <a:blip r:embed="rId2"/>
          <a:stretch>
            <a:fillRect/>
          </a:stretch>
        </p:blipFill>
        <p:spPr>
          <a:xfrm>
            <a:off x="2029376" y="1268760"/>
            <a:ext cx="5085248" cy="445549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69898"/>
            <a:ext cx="7596385" cy="5518203"/>
          </a:xfrm>
          <a:prstGeom prst="rect">
            <a:avLst/>
          </a:prstGeom>
        </p:spPr>
      </p:pic>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5935" y="677770"/>
            <a:ext cx="7612128" cy="5502459"/>
          </a:xfrm>
          <a:prstGeom prst="rect">
            <a:avLst/>
          </a:prstGeom>
        </p:spPr>
      </p:pic>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93514"/>
            <a:ext cx="7596385" cy="5470971"/>
          </a:xfrm>
          <a:prstGeom prst="rect">
            <a:avLst/>
          </a:prstGeom>
        </p:spPr>
      </p:pic>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1679" y="685642"/>
            <a:ext cx="7580641" cy="5486715"/>
          </a:xfrm>
          <a:prstGeom prst="rect">
            <a:avLst/>
          </a:prstGeom>
        </p:spPr>
      </p:pic>
    </p:spTree>
    <p:extLst>
      <p:ext uri="{BB962C8B-B14F-4D97-AF65-F5344CB8AC3E}">
        <p14:creationId xmlns:p14="http://schemas.microsoft.com/office/powerpoint/2010/main" val="44154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7651" y="824636"/>
            <a:ext cx="7848696" cy="5670423"/>
          </a:xfrm>
          <a:prstGeom prst="rect">
            <a:avLst/>
          </a:prstGeom>
        </p:spPr>
      </p:pic>
      <p:sp>
        <p:nvSpPr>
          <p:cNvPr id="3" name="ZoneTexte 2"/>
          <p:cNvSpPr txBox="1"/>
          <p:nvPr/>
        </p:nvSpPr>
        <p:spPr>
          <a:xfrm>
            <a:off x="827584" y="5385990"/>
            <a:ext cx="2088232"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Tree>
    <p:extLst>
      <p:ext uri="{BB962C8B-B14F-4D97-AF65-F5344CB8AC3E}">
        <p14:creationId xmlns:p14="http://schemas.microsoft.com/office/powerpoint/2010/main" val="1973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0192" y="701386"/>
            <a:ext cx="7643615" cy="5455227"/>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1037" y="604837"/>
            <a:ext cx="7781925" cy="5648325"/>
          </a:xfrm>
          <a:prstGeom prst="rect">
            <a:avLst/>
          </a:prstGeom>
        </p:spPr>
      </p:pic>
    </p:spTree>
    <p:extLst>
      <p:ext uri="{BB962C8B-B14F-4D97-AF65-F5344CB8AC3E}">
        <p14:creationId xmlns:p14="http://schemas.microsoft.com/office/powerpoint/2010/main" val="381632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Tree>
    <p:extLst>
      <p:ext uri="{BB962C8B-B14F-4D97-AF65-F5344CB8AC3E}">
        <p14:creationId xmlns:p14="http://schemas.microsoft.com/office/powerpoint/2010/main" val="16711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4" name="Image 3"/>
          <p:cNvPicPr>
            <a:picLocks noChangeAspect="1"/>
          </p:cNvPicPr>
          <p:nvPr/>
        </p:nvPicPr>
        <p:blipFill>
          <a:blip r:embed="rId2"/>
          <a:stretch>
            <a:fillRect/>
          </a:stretch>
        </p:blipFill>
        <p:spPr>
          <a:xfrm>
            <a:off x="819150" y="714375"/>
            <a:ext cx="7505700" cy="5429250"/>
          </a:xfrm>
          <a:prstGeom prst="rect">
            <a:avLst/>
          </a:prstGeom>
        </p:spPr>
      </p:pic>
    </p:spTree>
    <p:extLst>
      <p:ext uri="{BB962C8B-B14F-4D97-AF65-F5344CB8AC3E}">
        <p14:creationId xmlns:p14="http://schemas.microsoft.com/office/powerpoint/2010/main" val="30798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a:t>
            </a:r>
            <a:r>
              <a:rPr lang="fr-FR" sz="2000" smtClean="0"/>
              <a:t>4030 </a:t>
            </a:r>
            <a:r>
              <a:rPr lang="fr-FR" sz="2000" smtClean="0"/>
              <a:t>WG</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4" name="Image 3"/>
          <p:cNvPicPr>
            <a:picLocks noChangeAspect="1"/>
          </p:cNvPicPr>
          <p:nvPr/>
        </p:nvPicPr>
        <p:blipFill>
          <a:blip r:embed="rId2"/>
          <a:stretch>
            <a:fillRect/>
          </a:stretch>
        </p:blipFill>
        <p:spPr>
          <a:xfrm>
            <a:off x="833437" y="781050"/>
            <a:ext cx="7477125" cy="5295900"/>
          </a:xfrm>
          <a:prstGeom prst="rect">
            <a:avLst/>
          </a:prstGeom>
        </p:spPr>
      </p:pic>
    </p:spTree>
    <p:extLst>
      <p:ext uri="{BB962C8B-B14F-4D97-AF65-F5344CB8AC3E}">
        <p14:creationId xmlns:p14="http://schemas.microsoft.com/office/powerpoint/2010/main" val="3444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4" name="Image 3"/>
          <p:cNvPicPr>
            <a:picLocks noChangeAspect="1"/>
          </p:cNvPicPr>
          <p:nvPr/>
        </p:nvPicPr>
        <p:blipFill>
          <a:blip r:embed="rId2"/>
          <a:stretch>
            <a:fillRect/>
          </a:stretch>
        </p:blipFill>
        <p:spPr>
          <a:xfrm>
            <a:off x="985837" y="766762"/>
            <a:ext cx="7172325" cy="5324475"/>
          </a:xfrm>
          <a:prstGeom prst="rect">
            <a:avLst/>
          </a:prstGeom>
        </p:spPr>
      </p:pic>
    </p:spTree>
    <p:extLst>
      <p:ext uri="{BB962C8B-B14F-4D97-AF65-F5344CB8AC3E}">
        <p14:creationId xmlns:p14="http://schemas.microsoft.com/office/powerpoint/2010/main" val="1379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926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Tree>
    <p:extLst>
      <p:ext uri="{BB962C8B-B14F-4D97-AF65-F5344CB8AC3E}">
        <p14:creationId xmlns:p14="http://schemas.microsoft.com/office/powerpoint/2010/main" val="27083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a:t>
            </a:r>
            <a:r>
              <a:rPr lang="fr-FR" sz="1400" dirty="0" smtClean="0"/>
              <a:t>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4926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0831" y="366831"/>
            <a:ext cx="7722336" cy="6124339"/>
          </a:xfrm>
          <a:prstGeom prst="rect">
            <a:avLst/>
          </a:prstGeom>
        </p:spPr>
      </p:pic>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787" y="567563"/>
            <a:ext cx="6856425" cy="5722872"/>
          </a:xfrm>
          <a:prstGeom prst="rect">
            <a:avLst/>
          </a:prstGeom>
        </p:spPr>
      </p:pic>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1986080" y="1181230"/>
            <a:ext cx="5171839" cy="4912066"/>
          </a:xfrm>
          <a:prstGeom prst="rect">
            <a:avLst/>
          </a:prstGeom>
        </p:spPr>
      </p:pic>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1306</Words>
  <Application>Microsoft Office PowerPoint</Application>
  <PresentationFormat>Affichage à l'écran (4:3)</PresentationFormat>
  <Paragraphs>103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Century Gothic</vt:lpstr>
      <vt:lpstr>Thème Office</vt:lpstr>
      <vt:lpstr>PERGOLA 12 m2 Réf : PER 4030 WG</vt:lpstr>
      <vt:lpstr>PERGOLA Réf : PER 4030 WG</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120</cp:revision>
  <cp:lastPrinted>2016-02-18T15:09:29Z</cp:lastPrinted>
  <dcterms:created xsi:type="dcterms:W3CDTF">2014-12-03T14:34:22Z</dcterms:created>
  <dcterms:modified xsi:type="dcterms:W3CDTF">2020-01-08T16:15:21Z</dcterms:modified>
</cp:coreProperties>
</file>