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WR</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4030 </a:t>
            </a:r>
            <a:r>
              <a:rPr lang="fr-FR" sz="2000" dirty="0" smtClean="0"/>
              <a:t>WR</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WR</vt:lpstr>
      <vt:lpstr>PERGOLA Réf : PER 4030 WR</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119</cp:revision>
  <cp:lastPrinted>2016-02-18T15:09:29Z</cp:lastPrinted>
  <dcterms:created xsi:type="dcterms:W3CDTF">2014-12-03T14:34:22Z</dcterms:created>
  <dcterms:modified xsi:type="dcterms:W3CDTF">2020-01-08T16:14:29Z</dcterms:modified>
</cp:coreProperties>
</file>