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1" r:id="rId3"/>
    <p:sldId id="327" r:id="rId4"/>
    <p:sldId id="303" r:id="rId5"/>
    <p:sldId id="305" r:id="rId6"/>
    <p:sldId id="316" r:id="rId7"/>
    <p:sldId id="312" r:id="rId8"/>
    <p:sldId id="313" r:id="rId9"/>
    <p:sldId id="323" r:id="rId10"/>
    <p:sldId id="325" r:id="rId11"/>
    <p:sldId id="324" r:id="rId12"/>
    <p:sldId id="320" r:id="rId13"/>
    <p:sldId id="321" r:id="rId14"/>
    <p:sldId id="317" r:id="rId15"/>
    <p:sldId id="375" r:id="rId16"/>
    <p:sldId id="271" r:id="rId17"/>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varScale="1">
        <p:scale>
          <a:sx n="97" d="100"/>
          <a:sy n="97" d="100"/>
        </p:scale>
        <p:origin x="20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18461" cy="49419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718" y="1"/>
            <a:ext cx="2918460" cy="494190"/>
          </a:xfrm>
          <a:prstGeom prst="rect">
            <a:avLst/>
          </a:prstGeom>
        </p:spPr>
        <p:txBody>
          <a:bodyPr vert="horz" lIns="91440" tIns="45720" rIns="91440" bIns="45720" rtlCol="0"/>
          <a:lstStyle>
            <a:lvl1pPr algn="r">
              <a:defRPr sz="1200"/>
            </a:lvl1pPr>
          </a:lstStyle>
          <a:p>
            <a:fld id="{F6E47B5D-3DA2-4430-96AF-C71D1B9BBD6A}" type="datetimeFigureOut">
              <a:rPr lang="fr-FR" smtClean="0"/>
              <a:t>08/01/2021</a:t>
            </a:fld>
            <a:endParaRPr lang="fr-FR"/>
          </a:p>
        </p:txBody>
      </p:sp>
      <p:sp>
        <p:nvSpPr>
          <p:cNvPr id="4" name="Espace réservé de l'image des diapositives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736" y="4748034"/>
            <a:ext cx="5388292" cy="38851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2123"/>
            <a:ext cx="2918461" cy="4941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718" y="9372123"/>
            <a:ext cx="2918460" cy="494190"/>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6C2F60C-2791-4152-9294-665D012E10E7}" type="datetime1">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CD6863-699E-435B-9FD7-EF0B379E8BAE}" type="datetime1">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B8DFF2-4B09-4705-B223-04E34A4C0F4E}" type="datetime1">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087ED1-693C-4553-9077-64C7DBA36486}" type="datetime1">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715DED2-FBED-4D3C-B2CF-ED32EC233625}" type="datetime1">
              <a:rPr lang="fr-FR" smtClean="0"/>
              <a:t>08/01/2021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136FB91-EC5C-433F-B391-A3C1E0EB1A6C}" type="datetime1">
              <a:rPr lang="fr-FR" smtClean="0"/>
              <a:t>08/01/2021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E8FAD00-CB0A-4101-BE02-37AD526B33EF}" type="datetime1">
              <a:rPr lang="fr-FR" smtClean="0"/>
              <a:t>08/01/2021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AAA902B-590A-403E-A9C4-429AC73BF435}" type="datetime1">
              <a:rPr lang="fr-FR" smtClean="0"/>
              <a:t>08/01/2021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EA5B25-E394-40AF-B1E1-A10E1D508BC0}" type="datetime1">
              <a:rPr lang="fr-FR" smtClean="0"/>
              <a:t>08/01/2021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9CB361-B710-4C13-82C0-0D1A3AC0FA35}" type="datetime1">
              <a:rPr lang="fr-FR" smtClean="0"/>
              <a:t>08/01/2021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D33CDA2-44C3-4A4D-BC8D-17DA6B7DDD13}" type="datetime1">
              <a:rPr lang="fr-FR" smtClean="0"/>
              <a:t>08/01/2021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47647-4467-4D2E-AEF7-5975714FC8EB}" type="datetime1">
              <a:rPr lang="fr-FR" smtClean="0"/>
              <a:t>08/01/2021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fontScale="90000"/>
          </a:bodyPr>
          <a:lstStyle/>
          <a:p>
            <a:r>
              <a:rPr lang="fr-FR" sz="3200" dirty="0"/>
              <a:t>PANNEAUX BRISE VUE MOUCHARABIEH</a:t>
            </a:r>
            <a:br>
              <a:rPr lang="fr-FR" sz="3200" dirty="0"/>
            </a:br>
            <a:r>
              <a:rPr lang="fr-FR" sz="3200" dirty="0"/>
              <a:t>POUR COTES 3,60 M</a:t>
            </a:r>
            <a:br>
              <a:rPr lang="fr-FR" sz="3200" dirty="0"/>
            </a:br>
            <a:r>
              <a:rPr lang="fr-FR" sz="3200" dirty="0"/>
              <a:t>POUR PERGOLA</a:t>
            </a:r>
            <a:br>
              <a:rPr lang="fr-FR" sz="3200" dirty="0"/>
            </a:br>
            <a:br>
              <a:rPr lang="fr-FR" sz="3200" dirty="0"/>
            </a:br>
            <a:r>
              <a:rPr lang="fr-FR" sz="1600" dirty="0"/>
              <a:t>Réf : PER BI M36</a:t>
            </a:r>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1</a:t>
            </a:fld>
            <a:endParaRPr lang="fr-FR"/>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EB6B206-CF49-40AC-9FE9-364D3304FD83}" type="slidenum">
              <a:rPr lang="fr-FR" smtClean="0"/>
              <a:t>10</a:t>
            </a:fld>
            <a:endParaRPr lang="fr-FR"/>
          </a:p>
        </p:txBody>
      </p:sp>
      <p:pic>
        <p:nvPicPr>
          <p:cNvPr id="3" name="Image 2"/>
          <p:cNvPicPr>
            <a:picLocks noChangeAspect="1"/>
          </p:cNvPicPr>
          <p:nvPr/>
        </p:nvPicPr>
        <p:blipFill>
          <a:blip r:embed="rId2"/>
          <a:stretch>
            <a:fillRect/>
          </a:stretch>
        </p:blipFill>
        <p:spPr>
          <a:xfrm>
            <a:off x="485775" y="526733"/>
            <a:ext cx="8172450" cy="5804535"/>
          </a:xfrm>
          <a:prstGeom prst="rect">
            <a:avLst/>
          </a:prstGeom>
        </p:spPr>
      </p:pic>
    </p:spTree>
    <p:extLst>
      <p:ext uri="{BB962C8B-B14F-4D97-AF65-F5344CB8AC3E}">
        <p14:creationId xmlns:p14="http://schemas.microsoft.com/office/powerpoint/2010/main" val="43579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43865" y="547688"/>
            <a:ext cx="8256270" cy="5762625"/>
          </a:xfrm>
          <a:prstGeom prst="rect">
            <a:avLst/>
          </a:prstGeom>
        </p:spPr>
      </p:pic>
      <p:pic>
        <p:nvPicPr>
          <p:cNvPr id="2" name="Image 1"/>
          <p:cNvPicPr>
            <a:picLocks noChangeAspect="1"/>
          </p:cNvPicPr>
          <p:nvPr/>
        </p:nvPicPr>
        <p:blipFill rotWithShape="1">
          <a:blip r:embed="rId3"/>
          <a:srcRect l="75458" t="84943" r="1717" b="1330"/>
          <a:stretch/>
        </p:blipFill>
        <p:spPr>
          <a:xfrm>
            <a:off x="4355976" y="5373216"/>
            <a:ext cx="1872208" cy="792089"/>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11</a:t>
            </a:fld>
            <a:endParaRPr lang="fr-FR"/>
          </a:p>
        </p:txBody>
      </p:sp>
    </p:spTree>
    <p:extLst>
      <p:ext uri="{BB962C8B-B14F-4D97-AF65-F5344CB8AC3E}">
        <p14:creationId xmlns:p14="http://schemas.microsoft.com/office/powerpoint/2010/main" val="268456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a:t>► Protection des panneaux brise vues :</a:t>
            </a:r>
          </a:p>
          <a:p>
            <a:pPr marL="0" indent="0">
              <a:buNone/>
            </a:pPr>
            <a:endParaRPr lang="fr-FR" sz="1400" dirty="0"/>
          </a:p>
          <a:p>
            <a:pPr marL="0" indent="0">
              <a:buNone/>
            </a:pPr>
            <a:r>
              <a:rPr lang="fr-FR" sz="1400" dirty="0"/>
              <a:t>En vue d’augmenter la durée de vie des panneaux brise vue PER BI M36 de la pergola PER 3630 BI, nous vous conseillons, à l’entrée de l’hiver, de :</a:t>
            </a:r>
          </a:p>
          <a:p>
            <a:r>
              <a:rPr lang="fr-FR" sz="1400" dirty="0"/>
              <a:t>Décrocher ceux-ci de leur emplacement selon la procédure qui suit,</a:t>
            </a:r>
          </a:p>
          <a:p>
            <a:r>
              <a:rPr lang="fr-FR" sz="1400" dirty="0"/>
              <a:t>Nettoyer ceux-ci,</a:t>
            </a:r>
          </a:p>
          <a:p>
            <a:r>
              <a:rPr lang="fr-FR" sz="1400" dirty="0"/>
              <a:t>Réunir ceux-ci correctement,</a:t>
            </a:r>
          </a:p>
          <a:p>
            <a:r>
              <a:rPr lang="fr-FR" sz="1400" dirty="0"/>
              <a:t>Protéger ceux-ci dans un carton isolant et protecteur,</a:t>
            </a:r>
          </a:p>
          <a:p>
            <a:r>
              <a:rPr lang="fr-FR" sz="1400" dirty="0"/>
              <a:t>Stocker ceux-ci dans un endroit sec, à l’abri de l’humidité et de la poussière,</a:t>
            </a:r>
          </a:p>
          <a:p>
            <a:r>
              <a:rPr lang="fr-FR" sz="1400" dirty="0"/>
              <a:t>Stocker les barres d’assemblage dans un endroit sec et isolé,</a:t>
            </a:r>
          </a:p>
          <a:p>
            <a:r>
              <a:rPr lang="fr-FR" sz="1400" dirty="0"/>
              <a:t>Stocker toute la quincaillerie d’assemblage dans une boite à l’abri de l’humidité.</a:t>
            </a:r>
          </a:p>
        </p:txBody>
      </p:sp>
      <p:sp>
        <p:nvSpPr>
          <p:cNvPr id="3" name="Espace réservé du numéro de diapositive 2"/>
          <p:cNvSpPr>
            <a:spLocks noGrp="1"/>
          </p:cNvSpPr>
          <p:nvPr>
            <p:ph type="sldNum" sz="quarter" idx="12"/>
          </p:nvPr>
        </p:nvSpPr>
        <p:spPr/>
        <p:txBody>
          <a:bodyPr/>
          <a:lstStyle/>
          <a:p>
            <a:fld id="{9EB6B206-CF49-40AC-9FE9-364D3304FD83}" type="slidenum">
              <a:rPr lang="fr-FR" smtClean="0"/>
              <a:t>12</a:t>
            </a:fld>
            <a:endParaRPr lang="fr-FR"/>
          </a:p>
        </p:txBody>
      </p:sp>
    </p:spTree>
    <p:extLst>
      <p:ext uri="{BB962C8B-B14F-4D97-AF65-F5344CB8AC3E}">
        <p14:creationId xmlns:p14="http://schemas.microsoft.com/office/powerpoint/2010/main" val="167116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99592" y="274638"/>
            <a:ext cx="7344816" cy="490066"/>
          </a:xfrm>
        </p:spPr>
        <p:txBody>
          <a:bodyPr>
            <a:noAutofit/>
          </a:bodyPr>
          <a:lstStyle/>
          <a:p>
            <a:r>
              <a:rPr lang="fr-FR" sz="2400" dirty="0"/>
              <a:t>DETACHER LES 5 PANNEAUX ET LES PIEDS</a:t>
            </a:r>
          </a:p>
        </p:txBody>
      </p:sp>
      <p:pic>
        <p:nvPicPr>
          <p:cNvPr id="2" name="Image 1"/>
          <p:cNvPicPr>
            <a:picLocks noChangeAspect="1"/>
          </p:cNvPicPr>
          <p:nvPr/>
        </p:nvPicPr>
        <p:blipFill>
          <a:blip r:embed="rId2"/>
          <a:stretch>
            <a:fillRect/>
          </a:stretch>
        </p:blipFill>
        <p:spPr>
          <a:xfrm>
            <a:off x="478611" y="908720"/>
            <a:ext cx="8186778" cy="5746487"/>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13</a:t>
            </a:fld>
            <a:endParaRPr lang="fr-FR"/>
          </a:p>
        </p:txBody>
      </p:sp>
    </p:spTree>
    <p:extLst>
      <p:ext uri="{BB962C8B-B14F-4D97-AF65-F5344CB8AC3E}">
        <p14:creationId xmlns:p14="http://schemas.microsoft.com/office/powerpoint/2010/main" val="120267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a:t>RETABLIR LA STRUCTURE DE LA PER 3630 BI</a:t>
            </a:r>
          </a:p>
        </p:txBody>
      </p:sp>
      <p:pic>
        <p:nvPicPr>
          <p:cNvPr id="4" name="Image 3"/>
          <p:cNvPicPr>
            <a:picLocks noChangeAspect="1"/>
          </p:cNvPicPr>
          <p:nvPr/>
        </p:nvPicPr>
        <p:blipFill>
          <a:blip r:embed="rId2"/>
          <a:stretch>
            <a:fillRect/>
          </a:stretch>
        </p:blipFill>
        <p:spPr>
          <a:xfrm>
            <a:off x="850738" y="1013233"/>
            <a:ext cx="7442525" cy="5224079"/>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14</a:t>
            </a:fld>
            <a:endParaRPr lang="fr-FR"/>
          </a:p>
        </p:txBody>
      </p:sp>
    </p:spTree>
    <p:extLst>
      <p:ext uri="{BB962C8B-B14F-4D97-AF65-F5344CB8AC3E}">
        <p14:creationId xmlns:p14="http://schemas.microsoft.com/office/powerpoint/2010/main" val="123774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d’installation du présent document, décline toutes responsabilités en cas de modification arbitraire des pièces d’origine. La corrosion des pièces métalliques : sur votre</a:t>
            </a:r>
            <a:r>
              <a:rPr lang="fr-FR" sz="1400" b="1" dirty="0"/>
              <a:t> pergola et panneaux moucharabieh</a:t>
            </a:r>
            <a:r>
              <a:rPr lang="fr-FR" sz="1400" dirty="0"/>
              <a:t> certaines pièces de jonction ou de fixation au sol peuvent être en acier. Nous vous recommandons , en cas de brouillard salin d’entretenir les pièces de votre </a:t>
            </a:r>
            <a:r>
              <a:rPr lang="fr-FR" sz="1400" b="1" dirty="0"/>
              <a:t> pergola et panneaux moucharabieh</a:t>
            </a:r>
            <a:r>
              <a:rPr lang="fr-FR" sz="1400" dirty="0"/>
              <a:t>. Le produit n’est pas garanti contre la corrosion due au vent salin.</a:t>
            </a:r>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le toit et les gouttières d’évacuation .</a:t>
            </a:r>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60810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:210108RR</a:t>
            </a:r>
            <a:r>
              <a:rPr lang="fr-FR" sz="1000"/>
              <a:t>_V0</a:t>
            </a:r>
            <a:endParaRPr lang="fr-FR" sz="10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16</a:t>
            </a:fld>
            <a:endParaRPr lang="fr-FR"/>
          </a:p>
        </p:txBody>
      </p:sp>
    </p:spTree>
    <p:extLst>
      <p:ext uri="{BB962C8B-B14F-4D97-AF65-F5344CB8AC3E}">
        <p14:creationId xmlns:p14="http://schemas.microsoft.com/office/powerpoint/2010/main" val="270835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2000" dirty="0"/>
              <a:t>PANNEAUX BRISE VUES – COTE 3,60M – POUR MODELE PER 3630 BI</a:t>
            </a:r>
            <a:br>
              <a:rPr lang="fr-FR" sz="3200" dirty="0"/>
            </a:br>
            <a:r>
              <a:rPr lang="fr-FR" sz="2000" dirty="0"/>
              <a:t>Réf : PER BI M36</a:t>
            </a:r>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881665" y="2996952"/>
            <a:ext cx="7399462"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LA PER BI M36 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stretch>
            <a:fillRect/>
          </a:stretch>
        </p:blipFill>
        <p:spPr>
          <a:xfrm>
            <a:off x="2340705" y="3445581"/>
            <a:ext cx="4462589" cy="3139943"/>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2</a:t>
            </a:fld>
            <a:endParaRPr lang="fr-FR"/>
          </a:p>
        </p:txBody>
      </p:sp>
    </p:spTree>
    <p:extLst>
      <p:ext uri="{BB962C8B-B14F-4D97-AF65-F5344CB8AC3E}">
        <p14:creationId xmlns:p14="http://schemas.microsoft.com/office/powerpoint/2010/main" val="202983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85000" lnSpcReduction="10000"/>
          </a:bodyPr>
          <a:lstStyle/>
          <a:p>
            <a:pPr marL="0" indent="0" algn="just">
              <a:buNone/>
            </a:pPr>
            <a:r>
              <a:rPr lang="fr-FR" sz="1700" b="1" dirty="0"/>
              <a:t>ATTENTION :</a:t>
            </a:r>
          </a:p>
          <a:p>
            <a:pPr algn="just"/>
            <a:r>
              <a:rPr lang="fr-FR" sz="1400" dirty="0"/>
              <a:t>Ces panneaux sont fabriqués avec des matériaux qualitatifs. Les panneaux brise-vue HABRITA représentent une protection contre les dommages causés par le soleil, la pluie légère, la sève et un peu de neige. Veiller à ancrer correctement la structure des panneaux PER BI M36 FORESTA. Consulter le guide pour connaitre les détails sur leur ancrage. Il incombe à l’utilisateur d’assurer une pose et un ancrage adéquat et de les conserver correctement posés et exempt de neige et de débris. Veiller à lire et à s’assurer de bien comprendre les détails de l’installation, les avertissements et les mises en garde avant d’entreprendre l’installation des panneaux brise vue PER BI M36 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p>
          <a:p>
            <a:pPr algn="just"/>
            <a:r>
              <a:rPr lang="fr-FR" sz="1400" dirty="0"/>
              <a:t>Ne pas laisser la neige s’installer sur le toit et sur les panneaux, veiller à dégager ceux-ci pour faciliter l’écoulement, et cela de façon régulière dans la journée.</a:t>
            </a:r>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pergola PER 3630 BI et vos panneaux brise vue PER BI M36.</a:t>
            </a:r>
          </a:p>
          <a:p>
            <a:pPr algn="just"/>
            <a:r>
              <a:rPr lang="fr-FR" sz="1400" dirty="0"/>
              <a:t>Ne pas placer le produit face aux vents dominants.</a:t>
            </a:r>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la pergola 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Espace réservé du numéro de diapositive 2"/>
          <p:cNvSpPr>
            <a:spLocks noGrp="1"/>
          </p:cNvSpPr>
          <p:nvPr>
            <p:ph type="sldNum" sz="quarter" idx="12"/>
          </p:nvPr>
        </p:nvSpPr>
        <p:spPr/>
        <p:txBody>
          <a:bodyPr/>
          <a:lstStyle/>
          <a:p>
            <a:fld id="{9EB6B206-CF49-40AC-9FE9-364D3304FD83}" type="slidenum">
              <a:rPr lang="fr-FR" smtClean="0"/>
              <a:t>3</a:t>
            </a:fld>
            <a:endParaRPr lang="fr-FR"/>
          </a:p>
        </p:txBody>
      </p:sp>
    </p:spTree>
    <p:extLst>
      <p:ext uri="{BB962C8B-B14F-4D97-AF65-F5344CB8AC3E}">
        <p14:creationId xmlns:p14="http://schemas.microsoft.com/office/powerpoint/2010/main" val="4067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2 ans sur l’ensemble des pièces qui composent les panneaux brise vues moucharabieh.</a:t>
            </a:r>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
        <p:nvSpPr>
          <p:cNvPr id="3" name="Espace réservé du numéro de diapositive 2"/>
          <p:cNvSpPr>
            <a:spLocks noGrp="1"/>
          </p:cNvSpPr>
          <p:nvPr>
            <p:ph type="sldNum" sz="quarter" idx="12"/>
          </p:nvPr>
        </p:nvSpPr>
        <p:spPr/>
        <p:txBody>
          <a:bodyPr/>
          <a:lstStyle/>
          <a:p>
            <a:fld id="{9EB6B206-CF49-40AC-9FE9-364D3304FD83}" type="slidenum">
              <a:rPr lang="fr-FR" smtClean="0"/>
              <a:t>4</a:t>
            </a:fld>
            <a:endParaRPr lang="fr-FR"/>
          </a:p>
        </p:txBody>
      </p:sp>
    </p:spTree>
    <p:extLst>
      <p:ext uri="{BB962C8B-B14F-4D97-AF65-F5344CB8AC3E}">
        <p14:creationId xmlns:p14="http://schemas.microsoft.com/office/powerpoint/2010/main" val="86002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a:t>Au moment de la livraison du produit :</a:t>
            </a:r>
          </a:p>
          <a:p>
            <a:r>
              <a:rPr lang="fr-FR" sz="1400" dirty="0"/>
              <a:t>Procéder à l’inventaire complet des pièces avant de commencer le montage.</a:t>
            </a:r>
          </a:p>
          <a:p>
            <a:r>
              <a:rPr lang="fr-FR" sz="1400" dirty="0"/>
              <a:t>En cas de doute sur l’état d’une pièce, ne pas commencer le montage et solliciter une prestation de garantie par écrit en recommandé avec accusé de réception, dans les 10 jours maximum qui suivent la réception du colis.</a:t>
            </a:r>
          </a:p>
          <a:p>
            <a:r>
              <a:rPr lang="fr-FR" sz="1400" dirty="0"/>
              <a:t>Le montage du produit doit être réalisé 1 mois maximum après la livraison du produit.</a:t>
            </a:r>
          </a:p>
          <a:p>
            <a:pPr marL="0" indent="0">
              <a:buNone/>
            </a:pPr>
            <a:endParaRPr lang="fr-FR" sz="1400" dirty="0"/>
          </a:p>
          <a:p>
            <a:pPr marL="0" indent="0">
              <a:buNone/>
            </a:pPr>
            <a:endParaRPr lang="fr-FR" sz="1400" dirty="0"/>
          </a:p>
        </p:txBody>
      </p:sp>
      <p:sp>
        <p:nvSpPr>
          <p:cNvPr id="3" name="Espace réservé du numéro de diapositive 2"/>
          <p:cNvSpPr>
            <a:spLocks noGrp="1"/>
          </p:cNvSpPr>
          <p:nvPr>
            <p:ph type="sldNum" sz="quarter" idx="12"/>
          </p:nvPr>
        </p:nvSpPr>
        <p:spPr/>
        <p:txBody>
          <a:bodyPr/>
          <a:lstStyle/>
          <a:p>
            <a:fld id="{9EB6B206-CF49-40AC-9FE9-364D3304FD83}" type="slidenum">
              <a:rPr lang="fr-FR" smtClean="0"/>
              <a:t>5</a:t>
            </a:fld>
            <a:endParaRPr lang="fr-FR"/>
          </a:p>
        </p:txBody>
      </p:sp>
    </p:spTree>
    <p:extLst>
      <p:ext uri="{BB962C8B-B14F-4D97-AF65-F5344CB8AC3E}">
        <p14:creationId xmlns:p14="http://schemas.microsoft.com/office/powerpoint/2010/main" val="46895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Les pièces pour l’assemblage</a:t>
            </a: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6</a:t>
            </a:fld>
            <a:endParaRPr lang="fr-FR"/>
          </a:p>
        </p:txBody>
      </p:sp>
      <p:pic>
        <p:nvPicPr>
          <p:cNvPr id="3" name="Image 2"/>
          <p:cNvPicPr>
            <a:picLocks noChangeAspect="1"/>
          </p:cNvPicPr>
          <p:nvPr/>
        </p:nvPicPr>
        <p:blipFill>
          <a:blip r:embed="rId2"/>
          <a:stretch>
            <a:fillRect/>
          </a:stretch>
        </p:blipFill>
        <p:spPr>
          <a:xfrm>
            <a:off x="1186296" y="1232357"/>
            <a:ext cx="6771409" cy="500495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75298" y="547688"/>
            <a:ext cx="8193405" cy="5762625"/>
          </a:xfrm>
          <a:prstGeom prst="rect">
            <a:avLst/>
          </a:prstGeom>
        </p:spPr>
      </p:pic>
      <p:pic>
        <p:nvPicPr>
          <p:cNvPr id="4" name="Image 3"/>
          <p:cNvPicPr>
            <a:picLocks noChangeAspect="1"/>
          </p:cNvPicPr>
          <p:nvPr/>
        </p:nvPicPr>
        <p:blipFill rotWithShape="1">
          <a:blip r:embed="rId3"/>
          <a:srcRect l="23790" t="84943" r="52621" b="6322"/>
          <a:stretch/>
        </p:blipFill>
        <p:spPr>
          <a:xfrm>
            <a:off x="2699791" y="5445223"/>
            <a:ext cx="1944217" cy="504057"/>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7</a:t>
            </a:fld>
            <a:endParaRPr lang="fr-FR"/>
          </a:p>
        </p:txBody>
      </p:sp>
    </p:spTree>
    <p:extLst>
      <p:ext uri="{BB962C8B-B14F-4D97-AF65-F5344CB8AC3E}">
        <p14:creationId xmlns:p14="http://schemas.microsoft.com/office/powerpoint/2010/main" val="19730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EB6B206-CF49-40AC-9FE9-364D3304FD83}" type="slidenum">
              <a:rPr lang="fr-FR" smtClean="0"/>
              <a:t>8</a:t>
            </a:fld>
            <a:endParaRPr lang="fr-FR"/>
          </a:p>
        </p:txBody>
      </p:sp>
      <p:pic>
        <p:nvPicPr>
          <p:cNvPr id="3" name="Image 2"/>
          <p:cNvPicPr>
            <a:picLocks noChangeAspect="1"/>
          </p:cNvPicPr>
          <p:nvPr/>
        </p:nvPicPr>
        <p:blipFill>
          <a:blip r:embed="rId2"/>
          <a:stretch>
            <a:fillRect/>
          </a:stretch>
        </p:blipFill>
        <p:spPr>
          <a:xfrm>
            <a:off x="449103" y="505778"/>
            <a:ext cx="8245793" cy="5846445"/>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EB6B206-CF49-40AC-9FE9-364D3304FD83}" type="slidenum">
              <a:rPr lang="fr-FR" smtClean="0"/>
              <a:t>9</a:t>
            </a:fld>
            <a:endParaRPr lang="fr-FR"/>
          </a:p>
        </p:txBody>
      </p:sp>
      <p:pic>
        <p:nvPicPr>
          <p:cNvPr id="2" name="Image 1"/>
          <p:cNvPicPr>
            <a:picLocks noChangeAspect="1"/>
          </p:cNvPicPr>
          <p:nvPr/>
        </p:nvPicPr>
        <p:blipFill>
          <a:blip r:embed="rId2"/>
          <a:stretch>
            <a:fillRect/>
          </a:stretch>
        </p:blipFill>
        <p:spPr>
          <a:xfrm>
            <a:off x="491013" y="552925"/>
            <a:ext cx="8161973" cy="5752148"/>
          </a:xfrm>
          <a:prstGeom prst="rect">
            <a:avLst/>
          </a:prstGeom>
        </p:spPr>
      </p:pic>
    </p:spTree>
    <p:extLst>
      <p:ext uri="{BB962C8B-B14F-4D97-AF65-F5344CB8AC3E}">
        <p14:creationId xmlns:p14="http://schemas.microsoft.com/office/powerpoint/2010/main" val="6310962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1060</Words>
  <Application>Microsoft Office PowerPoint</Application>
  <PresentationFormat>Affichage à l'écran (4:3)</PresentationFormat>
  <Paragraphs>92</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Calibri</vt:lpstr>
      <vt:lpstr>Thème Office</vt:lpstr>
      <vt:lpstr>PANNEAUX BRISE VUE MOUCHARABIEH POUR COTES 3,60 M POUR PERGOLA  Réf : PER BI M36</vt:lpstr>
      <vt:lpstr>PANNEAUX BRISE VUES – COTE 3,60M – POUR MODELE PER 3630 BI Réf : PER BI M36</vt:lpstr>
      <vt:lpstr>IMPORTANT</vt:lpstr>
      <vt:lpstr>INFORMATIONS COMPLEMENTAIRES</vt:lpstr>
      <vt:lpstr>IMPORTANT</vt:lpstr>
      <vt:lpstr>Les pièces pour l’assemblage</vt:lpstr>
      <vt:lpstr>Présentation PowerPoint</vt:lpstr>
      <vt:lpstr>Présentation PowerPoint</vt:lpstr>
      <vt:lpstr>Présentation PowerPoint</vt:lpstr>
      <vt:lpstr>Présentation PowerPoint</vt:lpstr>
      <vt:lpstr>Présentation PowerPoint</vt:lpstr>
      <vt:lpstr>IMPORTANT</vt:lpstr>
      <vt:lpstr>DETACHER LES 5 PANNEAUX ET LES PIEDS</vt:lpstr>
      <vt:lpstr>RETABLIR LA STRUCTURE DE LA PER 3630 BI</vt:lpstr>
      <vt:lpstr>IMPORTANT</vt:lpstr>
      <vt:lpstr>Maj :210108RR_V0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VIVIEN Sylvie</cp:lastModifiedBy>
  <cp:revision>137</cp:revision>
  <cp:lastPrinted>2018-12-10T16:27:27Z</cp:lastPrinted>
  <dcterms:created xsi:type="dcterms:W3CDTF">2014-12-03T14:34:22Z</dcterms:created>
  <dcterms:modified xsi:type="dcterms:W3CDTF">2021-01-08T15:00:33Z</dcterms:modified>
</cp:coreProperties>
</file>