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875DB-AEB0-4F77-A77F-257B8E5BBFD0}" v="2" dt="2022-11-04T14:57:28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da FELAHI" userId="34563a76-b0ee-44b4-85ba-1174511ce25d" providerId="ADAL" clId="{7E3875DB-AEB0-4F77-A77F-257B8E5BBFD0}"/>
    <pc:docChg chg="modSld">
      <pc:chgData name="Houda FELAHI" userId="34563a76-b0ee-44b4-85ba-1174511ce25d" providerId="ADAL" clId="{7E3875DB-AEB0-4F77-A77F-257B8E5BBFD0}" dt="2022-11-04T14:57:28.028" v="13" actId="1076"/>
      <pc:docMkLst>
        <pc:docMk/>
      </pc:docMkLst>
      <pc:sldChg chg="delSp modSp mod">
        <pc:chgData name="Houda FELAHI" userId="34563a76-b0ee-44b4-85ba-1174511ce25d" providerId="ADAL" clId="{7E3875DB-AEB0-4F77-A77F-257B8E5BBFD0}" dt="2022-11-04T14:57:28.028" v="13" actId="1076"/>
        <pc:sldMkLst>
          <pc:docMk/>
          <pc:sldMk cId="3186938611" sldId="261"/>
        </pc:sldMkLst>
        <pc:spChg chg="mod">
          <ac:chgData name="Houda FELAHI" userId="34563a76-b0ee-44b4-85ba-1174511ce25d" providerId="ADAL" clId="{7E3875DB-AEB0-4F77-A77F-257B8E5BBFD0}" dt="2022-11-04T14:49:43.047" v="11" actId="20577"/>
          <ac:spMkLst>
            <pc:docMk/>
            <pc:sldMk cId="3186938611" sldId="261"/>
            <ac:spMk id="64" creationId="{F1020760-2DEB-4335-AD53-4E08F647B19C}"/>
          </ac:spMkLst>
        </pc:spChg>
        <pc:picChg chg="del">
          <ac:chgData name="Houda FELAHI" userId="34563a76-b0ee-44b4-85ba-1174511ce25d" providerId="ADAL" clId="{7E3875DB-AEB0-4F77-A77F-257B8E5BBFD0}" dt="2022-11-04T14:49:50.504" v="12" actId="478"/>
          <ac:picMkLst>
            <pc:docMk/>
            <pc:sldMk cId="3186938611" sldId="261"/>
            <ac:picMk id="6" creationId="{32A2C343-22B8-BCAA-0860-CD262BAF0C96}"/>
          </ac:picMkLst>
        </pc:picChg>
        <pc:picChg chg="mod">
          <ac:chgData name="Houda FELAHI" userId="34563a76-b0ee-44b4-85ba-1174511ce25d" providerId="ADAL" clId="{7E3875DB-AEB0-4F77-A77F-257B8E5BBFD0}" dt="2022-11-04T14:57:28.028" v="13" actId="1076"/>
          <ac:picMkLst>
            <pc:docMk/>
            <pc:sldMk cId="3186938611" sldId="261"/>
            <ac:picMk id="8" creationId="{D5D91ABB-F2C1-C643-B633-FFC0C3E3FE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53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0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74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14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31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AEAD-56FD-4B57-A382-35DDD3DF7A3A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F31F-5094-4023-A3F6-56AEE56F8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29439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13665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700" dirty="0">
              <a:solidFill>
                <a:srgbClr val="4D4D4C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A311CC3E-3BA8-463E-8F52-0B9C918C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47942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R18ST50-0</a:t>
            </a:r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5133004496)</a:t>
            </a:r>
          </a:p>
          <a:p>
            <a:r>
              <a:rPr lang="fr-FR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Agrafeuse 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18V ONE+™ </a:t>
            </a: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 sans batterie ni chargeur 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F60E6560-FACE-4723-9A2B-88234362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fr-FR" sz="900" dirty="0">
              <a:latin typeface="+mj-lt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691" y="2018112"/>
            <a:ext cx="24661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18 V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Type d’agrafes acceptées : 10 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 mm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Hauteur agrafes : 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6,35 – 14,3 mm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Vitesse : 190 agrafes/min</a:t>
            </a:r>
          </a:p>
          <a:p>
            <a:pPr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Capacité de stockage : 85</a:t>
            </a: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 agrafes de 10 mm</a:t>
            </a: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1551" y="2975153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700387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/>
                </a:solidFill>
                <a:latin typeface="Lato" panose="020F0502020204030203" pitchFamily="34" charset="77"/>
              </a:rPr>
              <a:t>LIVRÉ AVEC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3932494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fr-FR" sz="900" dirty="0">
              <a:latin typeface="+mj-lt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041" y="3955812"/>
            <a:ext cx="1669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Agrafes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chemeClr val="bg1"/>
                </a:solidFill>
                <a:latin typeface="Lato" panose="020F0502020204030203" pitchFamily="34" charset="77"/>
              </a:rPr>
              <a:t>Crochet de maintien</a:t>
            </a:r>
          </a:p>
        </p:txBody>
      </p:sp>
      <p:pic>
        <p:nvPicPr>
          <p:cNvPr id="85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FF38D4FA-8396-481A-95BC-A1B15712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333672" y="6336674"/>
            <a:ext cx="568303" cy="4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 Box 8">
            <a:extLst>
              <a:ext uri="{FF2B5EF4-FFF2-40B4-BE49-F238E27FC236}">
                <a16:creationId xmlns:a16="http://schemas.microsoft.com/office/drawing/2014/main" id="{ADC6FE1D-CD3E-4322-BE34-D3399E30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595778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D9F053D-7970-4F6D-900E-5F21A83BA848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6838392" y="5134823"/>
            <a:chExt cx="2666981" cy="76243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3673294-98EC-4959-B822-9E033AE5DEA3}"/>
                </a:ext>
              </a:extLst>
            </p:cNvPr>
            <p:cNvSpPr/>
            <p:nvPr/>
          </p:nvSpPr>
          <p:spPr>
            <a:xfrm>
              <a:off x="6838392" y="5134823"/>
              <a:ext cx="2666981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C5AA909F-EBE6-4BAB-8BCF-73D45284E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8807644" y="5211484"/>
              <a:ext cx="609108" cy="60910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 Box 9">
              <a:extLst>
                <a:ext uri="{FF2B5EF4-FFF2-40B4-BE49-F238E27FC236}">
                  <a16:creationId xmlns:a16="http://schemas.microsoft.com/office/drawing/2014/main" id="{9FEA5A83-6826-4941-B262-8E851CB36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811" y="5244440"/>
              <a:ext cx="19658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de jardinage 18V ONE+™ Ryobi®</a:t>
              </a:r>
            </a:p>
          </p:txBody>
        </p:sp>
      </p:grpSp>
      <p:sp>
        <p:nvSpPr>
          <p:cNvPr id="99" name="Text Box 9">
            <a:extLst>
              <a:ext uri="{FF2B5EF4-FFF2-40B4-BE49-F238E27FC236}">
                <a16:creationId xmlns:a16="http://schemas.microsoft.com/office/drawing/2014/main" id="{150F511A-8492-4446-8956-7FB45383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Ryobi : ryobitools.fr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D5300B-69D4-07CB-FF19-7B0E4E459F28}"/>
              </a:ext>
            </a:extLst>
          </p:cNvPr>
          <p:cNvSpPr txBox="1"/>
          <p:nvPr/>
        </p:nvSpPr>
        <p:spPr>
          <a:xfrm>
            <a:off x="212436" y="2405011"/>
            <a:ext cx="3819951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Ajustement de la pression pour réglage de la profondeur sans outil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Réglage précis avec la molette pour que les agrafes arrivent à fleur des matériaux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Mécanisme de sécurité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Le mécanisme ne se met en marche que lorsque l’agrafeuse est contre le matériau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Crochet de maintien des tissus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Permet d’aplanir et de lisser les tissus pour une utilisation linéaire sur les grandes longueurs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Astucieux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Crochet de suspension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Rangement facile et sans encombrement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Simple &amp; Pratique</a:t>
            </a:r>
            <a:endParaRPr lang="fr-FR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Format compact et léger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utilisation confortable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&amp; Liberté</a:t>
            </a: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Agrafes de 6,35 à 14,3 mm de haut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couvrir les applications les plus courantes, de la fixation de papier et plastiques fins à la pose d’isolation épaisse et de moquette</a:t>
            </a:r>
          </a:p>
          <a:p>
            <a:pPr>
              <a:spcAft>
                <a:spcPts val="600"/>
              </a:spcAft>
              <a:defRPr/>
            </a:pPr>
            <a:r>
              <a:rPr 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A441319-4A93-1070-AC1E-1D0FE76CF3FD}"/>
              </a:ext>
            </a:extLst>
          </p:cNvPr>
          <p:cNvGrpSpPr/>
          <p:nvPr/>
        </p:nvGrpSpPr>
        <p:grpSpPr>
          <a:xfrm>
            <a:off x="4309279" y="2644312"/>
            <a:ext cx="2982647" cy="3055083"/>
            <a:chOff x="5004048" y="2564904"/>
            <a:chExt cx="2982647" cy="30550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3B5820-0D5F-CD9C-0481-5900CC3C8178}"/>
                </a:ext>
              </a:extLst>
            </p:cNvPr>
            <p:cNvSpPr/>
            <p:nvPr/>
          </p:nvSpPr>
          <p:spPr>
            <a:xfrm>
              <a:off x="5292080" y="2708920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74AED1A0-CB5B-D907-16DF-CAA3E8285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66" b="92748" l="4429" r="93429">
                          <a14:foregroundMark x1="8429" y1="6834" x2="59143" y2="18271"/>
                          <a14:foregroundMark x1="59143" y1="18271" x2="84714" y2="15900"/>
                          <a14:foregroundMark x1="29286" y1="9623" x2="51571" y2="8647"/>
                          <a14:foregroundMark x1="51571" y1="8647" x2="88714" y2="12831"/>
                          <a14:foregroundMark x1="89000" y1="13529" x2="89000" y2="13529"/>
                          <a14:foregroundMark x1="31429" y1="14365" x2="38857" y2="79358"/>
                          <a14:foregroundMark x1="26714" y1="27057" x2="31714" y2="84519"/>
                          <a14:foregroundMark x1="48143" y1="85774" x2="71571" y2="87866"/>
                          <a14:foregroundMark x1="71571" y1="87866" x2="84571" y2="78103"/>
                          <a14:foregroundMark x1="84571" y1="78103" x2="82571" y2="68201"/>
                          <a14:foregroundMark x1="53429" y1="81450" x2="71286" y2="82706"/>
                          <a14:foregroundMark x1="71286" y1="82706" x2="76286" y2="82427"/>
                          <a14:foregroundMark x1="37000" y1="88703" x2="70429" y2="93026"/>
                          <a14:foregroundMark x1="70429" y1="93026" x2="87714" y2="89679"/>
                          <a14:foregroundMark x1="87714" y1="89679" x2="83143" y2="82427"/>
                          <a14:foregroundMark x1="93714" y1="90516" x2="92143" y2="86053"/>
                          <a14:foregroundMark x1="13714" y1="6834" x2="14714" y2="7392"/>
                          <a14:foregroundMark x1="15000" y1="9623" x2="19000" y2="17155"/>
                          <a14:foregroundMark x1="21143" y1="6555" x2="22143" y2="19247"/>
                          <a14:foregroundMark x1="16857" y1="7113" x2="17714" y2="16457"/>
                          <a14:foregroundMark x1="20286" y1="6834" x2="21429" y2="12273"/>
                          <a14:foregroundMark x1="20286" y1="8926" x2="20286" y2="8926"/>
                          <a14:foregroundMark x1="20286" y1="8926" x2="20286" y2="8926"/>
                          <a14:foregroundMark x1="20286" y1="8926" x2="20286" y2="8926"/>
                          <a14:foregroundMark x1="20286" y1="8926" x2="20286" y2="8926"/>
                          <a14:foregroundMark x1="4429" y1="7113" x2="4429" y2="7113"/>
                          <a14:foregroundMark x1="50286" y1="18968" x2="71286" y2="20781"/>
                          <a14:foregroundMark x1="10714" y1="17155" x2="19286" y2="14365"/>
                          <a14:foregroundMark x1="13714" y1="15621" x2="22143" y2="7810"/>
                          <a14:foregroundMark x1="10286" y1="3766" x2="26143" y2="50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4048" y="2564904"/>
              <a:ext cx="2982647" cy="3055083"/>
            </a:xfrm>
            <a:prstGeom prst="rect">
              <a:avLst/>
            </a:prstGeom>
          </p:spPr>
        </p:pic>
      </p:grpSp>
      <p:sp>
        <p:nvSpPr>
          <p:cNvPr id="7" name="Line 130">
            <a:extLst>
              <a:ext uri="{FF2B5EF4-FFF2-40B4-BE49-F238E27FC236}">
                <a16:creationId xmlns:a16="http://schemas.microsoft.com/office/drawing/2014/main" id="{64621B88-B1BB-60F6-FC66-8346CC4AC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0618" y="2540718"/>
            <a:ext cx="0" cy="298319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EF791B-A900-2FC6-C49B-11FD0AAFF935}"/>
              </a:ext>
            </a:extLst>
          </p:cNvPr>
          <p:cNvCxnSpPr>
            <a:cxnSpLocks/>
          </p:cNvCxnSpPr>
          <p:nvPr/>
        </p:nvCxnSpPr>
        <p:spPr>
          <a:xfrm>
            <a:off x="3699878" y="2540625"/>
            <a:ext cx="31719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ine 130">
            <a:extLst>
              <a:ext uri="{FF2B5EF4-FFF2-40B4-BE49-F238E27FC236}">
                <a16:creationId xmlns:a16="http://schemas.microsoft.com/office/drawing/2014/main" id="{A1AE8800-2380-09C8-5881-F9A81399FA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90333" y="2976565"/>
            <a:ext cx="0" cy="107333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2" name="Line 130">
            <a:extLst>
              <a:ext uri="{FF2B5EF4-FFF2-40B4-BE49-F238E27FC236}">
                <a16:creationId xmlns:a16="http://schemas.microsoft.com/office/drawing/2014/main" id="{6168D13B-8A82-3C3C-94E5-428161E8D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1852" y="3001817"/>
            <a:ext cx="9238" cy="38792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48" tIns="41724" rIns="83448" bIns="4172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cs typeface="Arial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BF3B3FE-A4AF-30CB-DE87-ABEE10241270}"/>
              </a:ext>
            </a:extLst>
          </p:cNvPr>
          <p:cNvCxnSpPr>
            <a:cxnSpLocks/>
          </p:cNvCxnSpPr>
          <p:nvPr/>
        </p:nvCxnSpPr>
        <p:spPr>
          <a:xfrm flipV="1">
            <a:off x="3066644" y="3377444"/>
            <a:ext cx="12719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EEE1B0-A655-1A0F-1F1F-A2655812C0CB}"/>
              </a:ext>
            </a:extLst>
          </p:cNvPr>
          <p:cNvCxnSpPr>
            <a:cxnSpLocks/>
          </p:cNvCxnSpPr>
          <p:nvPr/>
        </p:nvCxnSpPr>
        <p:spPr>
          <a:xfrm>
            <a:off x="3359410" y="4046114"/>
            <a:ext cx="14401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A84294D2-2C2D-061D-7532-FB8681705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957" y="6790957"/>
            <a:ext cx="1426588" cy="62794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CEC045B-A97D-C935-8C1C-241140858CAB}"/>
              </a:ext>
            </a:extLst>
          </p:cNvPr>
          <p:cNvSpPr txBox="1"/>
          <p:nvPr/>
        </p:nvSpPr>
        <p:spPr>
          <a:xfrm>
            <a:off x="4535055" y="5643571"/>
            <a:ext cx="30664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Wingdings" panose="05000000000000000000" pitchFamily="2" charset="2"/>
              <a:buChar char="ü"/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Isolation</a:t>
            </a:r>
          </a:p>
          <a:p>
            <a:pPr marL="144000" indent="-144000">
              <a:buFont typeface="Wingdings" panose="05000000000000000000" pitchFamily="2" charset="2"/>
              <a:buChar char="ü"/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Fixation de tissus, de moquette &amp; revêtements</a:t>
            </a:r>
          </a:p>
          <a:p>
            <a:pPr marL="144000" indent="-144000">
              <a:buFont typeface="Wingdings" panose="05000000000000000000" pitchFamily="2" charset="2"/>
              <a:buChar char="ü"/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Loisirs créatifs, décoration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D0648C3-FA54-16BA-AC67-4A1F975947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5244" y="6251257"/>
            <a:ext cx="415783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8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SOMMAIRE xmlns="a8e189ab-abfc-4b4a-a3ce-ec378c317818" xsi:nil="true"/>
    <lcf76f155ced4ddcb4097134ff3c332f xmlns="a8e189ab-abfc-4b4a-a3ce-ec378c3178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C91A0D-A1D0-454C-908D-BCDAA8D604CA}"/>
</file>

<file path=customXml/itemProps2.xml><?xml version="1.0" encoding="utf-8"?>
<ds:datastoreItem xmlns:ds="http://schemas.openxmlformats.org/officeDocument/2006/customXml" ds:itemID="{0A9943A3-5FA6-4EFC-87F8-4CF161CB1252}"/>
</file>

<file path=customXml/itemProps3.xml><?xml version="1.0" encoding="utf-8"?>
<ds:datastoreItem xmlns:ds="http://schemas.openxmlformats.org/officeDocument/2006/customXml" ds:itemID="{7AA372BF-4FF8-47D5-BFFE-7741D54222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246</Words>
  <Application>Microsoft Office PowerPoint</Application>
  <PresentationFormat>Personnalisé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FELAHI</dc:creator>
  <cp:lastModifiedBy>Houda FELAHI</cp:lastModifiedBy>
  <cp:revision>1</cp:revision>
  <dcterms:created xsi:type="dcterms:W3CDTF">2022-11-03T08:40:42Z</dcterms:created>
  <dcterms:modified xsi:type="dcterms:W3CDTF">2022-11-04T14:57:36Z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</Properties>
</file>