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0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9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4" r:id="rId2"/>
    <p:sldMasterId id="2147483662" r:id="rId3"/>
    <p:sldMasterId id="2147483668" r:id="rId4"/>
    <p:sldMasterId id="2147483670" r:id="rId5"/>
    <p:sldMasterId id="2147483680" r:id="rId6"/>
    <p:sldMasterId id="2147483672" r:id="rId7"/>
    <p:sldMasterId id="2147483674" r:id="rId8"/>
    <p:sldMasterId id="2147483682" r:id="rId9"/>
    <p:sldMasterId id="2147483684" r:id="rId10"/>
    <p:sldMasterId id="2147483686" r:id="rId11"/>
  </p:sldMasterIdLst>
  <p:handoutMasterIdLst>
    <p:handoutMasterId r:id="rId13"/>
  </p:handoutMasterIdLst>
  <p:sldIdLst>
    <p:sldId id="274" r:id="rId12"/>
  </p:sldIdLst>
  <p:sldSz cx="10691813" cy="7559675"/>
  <p:notesSz cx="6858000" cy="9144000"/>
  <p:defaultTextStyle>
    <a:defPPr>
      <a:defRPr lang="en-US"/>
    </a:defPPr>
    <a:lvl1pPr marL="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50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52D"/>
    <a:srgbClr val="4D4D4C"/>
    <a:srgbClr val="C8D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710" autoAdjust="0"/>
    <p:restoredTop sz="95782"/>
  </p:normalViewPr>
  <p:slideViewPr>
    <p:cSldViewPr snapToGrid="0" snapToObjects="1" showGuides="1">
      <p:cViewPr varScale="1">
        <p:scale>
          <a:sx n="100" d="100"/>
          <a:sy n="100" d="100"/>
        </p:scale>
        <p:origin x="2124" y="90"/>
      </p:cViewPr>
      <p:guideLst>
        <p:guide orient="horz" pos="2381"/>
        <p:guide pos="50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821075-0FE3-264A-B6B7-FAD416480B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C5089-A928-1C4C-B510-44DF39860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1D63B-9E39-9A48-AE91-60C4D1BD4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C5EA0-ED99-3A44-AE39-5FBD67CDF5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8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23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55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8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1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18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25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72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12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95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41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21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82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81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88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72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2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70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9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7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5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81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58BF04A8-2D4C-4544-BB03-7AAC216CE2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8770" y="2460592"/>
            <a:ext cx="4019299" cy="3360326"/>
          </a:xfrm>
          <a:prstGeom prst="rect">
            <a:avLst/>
          </a:prstGeom>
        </p:spPr>
      </p:pic>
      <p:sp>
        <p:nvSpPr>
          <p:cNvPr id="66" name="ZoneTexte 142">
            <a:extLst>
              <a:ext uri="{FF2B5EF4-FFF2-40B4-BE49-F238E27FC236}">
                <a16:creationId xmlns:a16="http://schemas.microsoft.com/office/drawing/2014/main" id="{12925970-AD4C-4DF5-A479-0DF3AE630B87}"/>
              </a:ext>
            </a:extLst>
          </p:cNvPr>
          <p:cNvSpPr txBox="1"/>
          <p:nvPr/>
        </p:nvSpPr>
        <p:spPr>
          <a:xfrm>
            <a:off x="5585584" y="2900676"/>
            <a:ext cx="2492021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5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Poignée &amp; poignée frontale </a:t>
            </a:r>
            <a:r>
              <a:rPr lang="fr-FR" sz="1050" b="1" cap="small" dirty="0" err="1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GripZone</a:t>
            </a:r>
            <a:r>
              <a:rPr lang="fr-FR" sz="1050" b="1" cap="small" baseline="30000" dirty="0" err="1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TM</a:t>
            </a:r>
            <a:r>
              <a:rPr lang="fr-FR" sz="105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 micro-alvéolées</a:t>
            </a:r>
          </a:p>
          <a:p>
            <a:pPr>
              <a:defRPr/>
            </a:pPr>
            <a:r>
              <a:rPr lang="fr-FR" sz="1000" dirty="0">
                <a:solidFill>
                  <a:srgbClr val="4D4D4C"/>
                </a:solidFill>
                <a:latin typeface="Lato" panose="020F0502020204030203" pitchFamily="34" charset="77"/>
              </a:rPr>
              <a:t>Prise en main ferme et confortable</a:t>
            </a:r>
          </a:p>
          <a:p>
            <a:pPr>
              <a:defRPr/>
            </a:pPr>
            <a:r>
              <a:rPr lang="fr-FR" altLang="ja-JP" sz="1000" b="1" dirty="0">
                <a:solidFill>
                  <a:srgbClr val="C8D44E"/>
                </a:solidFill>
                <a:latin typeface="Lato" panose="020F0502020204030203" pitchFamily="34" charset="77"/>
              </a:rPr>
              <a:t>Confort d’utilisation</a:t>
            </a:r>
          </a:p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Inclinaison de la semelle sans outil : 0°-56°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Ajustement de l’inclinaison et de la profondeur de la lame sans outil. Pour des coupes biaises de 0° à 56°</a:t>
            </a:r>
          </a:p>
          <a:p>
            <a:pPr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Simple &amp; Pratique</a:t>
            </a:r>
          </a:p>
          <a:p>
            <a:pPr>
              <a:defRPr/>
            </a:pPr>
            <a:endParaRPr lang="fr-FR" altLang="ja-JP" sz="9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 lvl="1"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Eclairage LED</a:t>
            </a:r>
          </a:p>
          <a:p>
            <a:pPr lvl="1"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une meilleure visibilité</a:t>
            </a:r>
          </a:p>
          <a:p>
            <a:pPr lvl="1"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Pratique</a:t>
            </a:r>
          </a:p>
          <a:p>
            <a:pPr>
              <a:defRPr/>
            </a:pPr>
            <a:endParaRPr lang="fr-FR" altLang="ja-JP" sz="900" b="1" dirty="0">
              <a:solidFill>
                <a:srgbClr val="C8D44E"/>
              </a:solidFill>
              <a:latin typeface="Lato" panose="020F0502020204030203" pitchFamily="34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EF130B-33E9-F64B-B51E-5A30D4E4DE73}"/>
              </a:ext>
            </a:extLst>
          </p:cNvPr>
          <p:cNvSpPr/>
          <p:nvPr/>
        </p:nvSpPr>
        <p:spPr>
          <a:xfrm>
            <a:off x="8003268" y="1714211"/>
            <a:ext cx="2687384" cy="584546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 Light" panose="020F0302020204030204"/>
              <a:ea typeface="ＭＳ Ｐゴシック" pitchFamily="1" charset="-128"/>
              <a:cs typeface="+mn-cs"/>
            </a:endParaRPr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C6D056E0-CA38-4E8E-BB42-76E93268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31" y="558153"/>
            <a:ext cx="5294901" cy="7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RCS18X-0 </a:t>
            </a:r>
            <a:r>
              <a:rPr kumimoji="0" lang="fr-F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(Code article : 5133004971)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Scie circulaire 62 mm </a:t>
            </a:r>
            <a:r>
              <a:rPr kumimoji="0" lang="fr-F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Brushless</a:t>
            </a:r>
            <a:r>
              <a:rPr kumimoji="0" lang="fr-F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18V ONE+ HP™ Performance 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Vendue sans batterie ni chargeur </a:t>
            </a:r>
          </a:p>
        </p:txBody>
      </p:sp>
      <p:pic>
        <p:nvPicPr>
          <p:cNvPr id="8" name="Picture 18" descr="DC_white_line.png">
            <a:extLst>
              <a:ext uri="{FF2B5EF4-FFF2-40B4-BE49-F238E27FC236}">
                <a16:creationId xmlns:a16="http://schemas.microsoft.com/office/drawing/2014/main" id="{D5D91ABB-F2C1-C643-B633-FFC0C3E3F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1" y="551741"/>
            <a:ext cx="759493" cy="7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Line 10">
            <a:extLst>
              <a:ext uri="{FF2B5EF4-FFF2-40B4-BE49-F238E27FC236}">
                <a16:creationId xmlns:a16="http://schemas.microsoft.com/office/drawing/2014/main" id="{E2EF8435-E245-4283-9B62-037BDB79D8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99261" y="1965029"/>
            <a:ext cx="183330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B5134464-9C21-4811-8552-A8049BCDF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5" y="1724579"/>
            <a:ext cx="25221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CARACTÉRISTIQUES TECHNIQUES</a:t>
            </a:r>
          </a:p>
        </p:txBody>
      </p:sp>
      <p:sp>
        <p:nvSpPr>
          <p:cNvPr id="64" name="Text Box 9">
            <a:extLst>
              <a:ext uri="{FF2B5EF4-FFF2-40B4-BE49-F238E27FC236}">
                <a16:creationId xmlns:a16="http://schemas.microsoft.com/office/drawing/2014/main" id="{F1020760-2DEB-4335-AD53-4E08F647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741" y="1981167"/>
            <a:ext cx="2693564" cy="174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Tension : </a:t>
            </a:r>
            <a:r>
              <a:rPr kumimoji="0" lang="fr-FR" sz="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18V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Vitesse de rotation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4500 </a:t>
            </a:r>
            <a:r>
              <a:rPr kumimoji="0" lang="fr-FR" sz="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tr/min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Capacités de coupe :</a:t>
            </a:r>
          </a:p>
          <a:p>
            <a:pPr marL="171450" marR="0" lvl="0" indent="-171450" algn="l" defTabSz="521437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90° : 62 mm</a:t>
            </a:r>
          </a:p>
          <a:p>
            <a:pPr marL="171450" marR="0" lvl="0" indent="-171450" algn="l" defTabSz="521437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45° : 45 mm</a:t>
            </a:r>
            <a:endParaRPr kumimoji="0" lang="fr-FR" sz="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Arial" charset="0"/>
            </a:endParaRP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Ø lame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184 mm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Alésage : </a:t>
            </a:r>
            <a:r>
              <a:rPr kumimoji="0" lang="fr-FR" sz="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16 mm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900" b="1" dirty="0">
              <a:solidFill>
                <a:prstClr val="white"/>
              </a:solidFill>
              <a:latin typeface="Lato" panose="020F0502020204030203" pitchFamily="34" charset="77"/>
            </a:endParaRP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Poids (sans batterie) :  </a:t>
            </a:r>
            <a:r>
              <a:rPr kumimoji="0" lang="fr-FR" sz="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3,2 kg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Arial" charset="0"/>
            </a:endParaRPr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2C28E354-971A-4888-A3BA-9A2282785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88" y="1822408"/>
            <a:ext cx="4678226" cy="47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451" algn="l"/>
                <a:tab pos="4033865" algn="l"/>
              </a:tabLst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DD3022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Concept 18V ONE+™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Une batterie pour plus de 150 outils de bricolage, jardinage et bien plus encore...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pic>
        <p:nvPicPr>
          <p:cNvPr id="23" name="Picture 65" descr="C:\Users\leclercq-gance\AppData\Local\Microsoft\Windows\Temporary Internet Files\Content.IE5\0GZD7IC0\OPP1820--Hero_3.jpg">
            <a:extLst>
              <a:ext uri="{FF2B5EF4-FFF2-40B4-BE49-F238E27FC236}">
                <a16:creationId xmlns:a16="http://schemas.microsoft.com/office/drawing/2014/main" id="{0E3C18AF-7D47-42D2-9D5D-DF6F1DF46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2" t="72221" r="11856" b="2292"/>
          <a:stretch>
            <a:fillRect/>
          </a:stretch>
        </p:blipFill>
        <p:spPr bwMode="auto">
          <a:xfrm>
            <a:off x="7114348" y="5070508"/>
            <a:ext cx="796622" cy="62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45">
            <a:extLst>
              <a:ext uri="{FF2B5EF4-FFF2-40B4-BE49-F238E27FC236}">
                <a16:creationId xmlns:a16="http://schemas.microsoft.com/office/drawing/2014/main" id="{F1103F44-AAA3-489C-BEC0-38A9E6255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457" y="5844132"/>
            <a:ext cx="3844460" cy="20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433" tIns="47323" rIns="94433" bIns="473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87015" eaLnBrk="1" hangingPunct="1">
              <a:lnSpc>
                <a:spcPts val="800"/>
              </a:lnSpc>
              <a:spcBef>
                <a:spcPct val="50000"/>
              </a:spcBef>
              <a:defRPr/>
            </a:pPr>
            <a:r>
              <a:rPr lang="fr-FR" sz="105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Découpe de plans de travail, découpe de parquet, portes...</a:t>
            </a:r>
          </a:p>
        </p:txBody>
      </p:sp>
      <p:sp>
        <p:nvSpPr>
          <p:cNvPr id="27" name="ZoneTexte 142">
            <a:extLst>
              <a:ext uri="{FF2B5EF4-FFF2-40B4-BE49-F238E27FC236}">
                <a16:creationId xmlns:a16="http://schemas.microsoft.com/office/drawing/2014/main" id="{3DB75C3F-2571-432F-BC56-58A9C6ADFF0C}"/>
              </a:ext>
            </a:extLst>
          </p:cNvPr>
          <p:cNvSpPr txBox="1"/>
          <p:nvPr/>
        </p:nvSpPr>
        <p:spPr>
          <a:xfrm>
            <a:off x="140296" y="2364103"/>
            <a:ext cx="317814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Moteur </a:t>
            </a:r>
            <a:r>
              <a:rPr lang="fr-FR" sz="1000" b="1" cap="small" dirty="0" err="1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Brushless</a:t>
            </a: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 HP sans charbons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Plus de puissance, plus d’autonomie, durée de vie allongée</a:t>
            </a:r>
          </a:p>
          <a:p>
            <a:pPr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Performance</a:t>
            </a:r>
          </a:p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Interrupteur à gâchette texturé avec loquet</a:t>
            </a:r>
            <a:b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</a:b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de déverrouillage</a:t>
            </a:r>
          </a:p>
          <a:p>
            <a:pPr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Confort &amp; Sécurité</a:t>
            </a:r>
          </a:p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Buse d’aspiration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laisser une zone de travail propre</a:t>
            </a:r>
          </a:p>
          <a:p>
            <a:pPr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Sécurité</a:t>
            </a:r>
          </a:p>
          <a:p>
            <a:pPr>
              <a:defRPr/>
            </a:pPr>
            <a:endParaRPr lang="fr-FR" altLang="ja-JP" sz="9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Blocage d’arbre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un changement de lame facile</a:t>
            </a:r>
          </a:p>
          <a:p>
            <a:pPr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Pratique</a:t>
            </a:r>
          </a:p>
          <a:p>
            <a:pPr>
              <a:defRPr/>
            </a:pPr>
            <a:endParaRPr lang="fr-FR" altLang="ja-JP" sz="9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defRPr/>
            </a:pPr>
            <a:endParaRPr lang="fr-FR" altLang="ja-JP" sz="9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Protection de la lame avec levier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Permet de travailler en toute sécurité</a:t>
            </a:r>
          </a:p>
          <a:p>
            <a:pPr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Sécurité</a:t>
            </a:r>
          </a:p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Moteur </a:t>
            </a:r>
            <a:r>
              <a:rPr lang="fr-FR" sz="1000" b="1" cap="small" dirty="0" err="1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Brushless</a:t>
            </a: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 et lame 184 mm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des performances comparables à une scie filaire avec une capacité de coupe de 62 mm</a:t>
            </a:r>
          </a:p>
          <a:p>
            <a:pPr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Puissance</a:t>
            </a:r>
          </a:p>
          <a:p>
            <a:pPr>
              <a:defRPr/>
            </a:pPr>
            <a:endParaRPr lang="fr-FR" altLang="ja-JP" sz="900" b="1" dirty="0">
              <a:solidFill>
                <a:srgbClr val="C8D44E"/>
              </a:solidFill>
              <a:latin typeface="Lato" panose="020F0502020204030203" pitchFamily="34" charset="77"/>
            </a:endParaRPr>
          </a:p>
        </p:txBody>
      </p:sp>
      <p:cxnSp>
        <p:nvCxnSpPr>
          <p:cNvPr id="28" name="Straight Connector 42">
            <a:extLst>
              <a:ext uri="{FF2B5EF4-FFF2-40B4-BE49-F238E27FC236}">
                <a16:creationId xmlns:a16="http://schemas.microsoft.com/office/drawing/2014/main" id="{C03C6460-7231-4DBF-A50C-58B2742B553C}"/>
              </a:ext>
            </a:extLst>
          </p:cNvPr>
          <p:cNvCxnSpPr>
            <a:cxnSpLocks/>
          </p:cNvCxnSpPr>
          <p:nvPr/>
        </p:nvCxnSpPr>
        <p:spPr>
          <a:xfrm rot="16200000">
            <a:off x="3180885" y="2786374"/>
            <a:ext cx="0" cy="43200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2">
            <a:extLst>
              <a:ext uri="{FF2B5EF4-FFF2-40B4-BE49-F238E27FC236}">
                <a16:creationId xmlns:a16="http://schemas.microsoft.com/office/drawing/2014/main" id="{45366AAA-2001-4161-94F1-510F4A99DD43}"/>
              </a:ext>
            </a:extLst>
          </p:cNvPr>
          <p:cNvCxnSpPr>
            <a:cxnSpLocks/>
          </p:cNvCxnSpPr>
          <p:nvPr/>
        </p:nvCxnSpPr>
        <p:spPr>
          <a:xfrm>
            <a:off x="2271005" y="4939454"/>
            <a:ext cx="600074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2">
            <a:extLst>
              <a:ext uri="{FF2B5EF4-FFF2-40B4-BE49-F238E27FC236}">
                <a16:creationId xmlns:a16="http://schemas.microsoft.com/office/drawing/2014/main" id="{4287E5BF-5615-45A3-9B26-3640B2952374}"/>
              </a:ext>
            </a:extLst>
          </p:cNvPr>
          <p:cNvCxnSpPr>
            <a:cxnSpLocks/>
          </p:cNvCxnSpPr>
          <p:nvPr/>
        </p:nvCxnSpPr>
        <p:spPr>
          <a:xfrm>
            <a:off x="2527374" y="3508385"/>
            <a:ext cx="0" cy="31316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C:\Users\leclercq-gance\AppData\Local\Microsoft\Windows\Temporary Internet Files\Content.Outlook\LPSUA2LU\3 ans de garantie FR_1-01.png">
            <a:extLst>
              <a:ext uri="{FF2B5EF4-FFF2-40B4-BE49-F238E27FC236}">
                <a16:creationId xmlns:a16="http://schemas.microsoft.com/office/drawing/2014/main" id="{3988A3E6-EFAA-469E-AE23-7D3D0C6B9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24710" y="3440265"/>
            <a:ext cx="407443" cy="40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9">
            <a:extLst>
              <a:ext uri="{FF2B5EF4-FFF2-40B4-BE49-F238E27FC236}">
                <a16:creationId xmlns:a16="http://schemas.microsoft.com/office/drawing/2014/main" id="{BD1C1448-ACF9-4FAE-9D32-B78FB8C1C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575" y="3953062"/>
            <a:ext cx="27603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LIVRÉE EN BOÎTE CARTON AVEC</a:t>
            </a:r>
          </a:p>
        </p:txBody>
      </p:sp>
      <p:sp>
        <p:nvSpPr>
          <p:cNvPr id="58" name="Line 10">
            <a:extLst>
              <a:ext uri="{FF2B5EF4-FFF2-40B4-BE49-F238E27FC236}">
                <a16:creationId xmlns:a16="http://schemas.microsoft.com/office/drawing/2014/main" id="{4E5E059E-4794-43FA-80EF-C2A7111DFE1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9258" y="4185169"/>
            <a:ext cx="1889333" cy="1298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59" name="Text Box 9">
            <a:extLst>
              <a:ext uri="{FF2B5EF4-FFF2-40B4-BE49-F238E27FC236}">
                <a16:creationId xmlns:a16="http://schemas.microsoft.com/office/drawing/2014/main" id="{41548A99-D05F-4707-9FFC-467BA5E8F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4" y="4199250"/>
            <a:ext cx="26678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lvl="0" indent="-88900" eaLnBrk="1" hangingPunct="1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 lame 24 dents</a:t>
            </a:r>
          </a:p>
          <a:p>
            <a:pPr marL="88900" lvl="0" indent="-88900" eaLnBrk="1" hangingPunct="1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 guide parallèle</a:t>
            </a:r>
          </a:p>
          <a:p>
            <a:pPr marL="88900" lvl="0" indent="-88900" eaLnBrk="1" hangingPunct="1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 clé de service</a:t>
            </a:r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4AC0CD17-C6C9-4015-9FF4-90656678A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872" y="6624131"/>
            <a:ext cx="898837" cy="17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CODE EAN</a:t>
            </a:r>
          </a:p>
        </p:txBody>
      </p:sp>
      <p:sp>
        <p:nvSpPr>
          <p:cNvPr id="61" name="Text Box 9">
            <a:extLst>
              <a:ext uri="{FF2B5EF4-FFF2-40B4-BE49-F238E27FC236}">
                <a16:creationId xmlns:a16="http://schemas.microsoft.com/office/drawing/2014/main" id="{9649BB65-808B-4E15-8EC0-5CF8F64DF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177" y="5387178"/>
            <a:ext cx="2762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marR="0" lvl="0" indent="-8890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*  Garantie 2 ans + 1 an d’extension offert,</a:t>
            </a:r>
          </a:p>
          <a:p>
            <a:pPr marL="8890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voir conditions sur le site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Ryobi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® : ryobitools.fr</a:t>
            </a:r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69DC1EC6-F228-4C78-BDFB-69F5BFC35BA5}"/>
              </a:ext>
            </a:extLst>
          </p:cNvPr>
          <p:cNvGrpSpPr/>
          <p:nvPr/>
        </p:nvGrpSpPr>
        <p:grpSpPr>
          <a:xfrm>
            <a:off x="8007111" y="5753012"/>
            <a:ext cx="2683542" cy="762431"/>
            <a:chOff x="8007111" y="5753012"/>
            <a:chExt cx="2683542" cy="76243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2D0CA48-FDD5-472E-9BC9-9C026DBFFFAD}"/>
                </a:ext>
              </a:extLst>
            </p:cNvPr>
            <p:cNvSpPr/>
            <p:nvPr/>
          </p:nvSpPr>
          <p:spPr>
            <a:xfrm>
              <a:off x="8007111" y="5753012"/>
              <a:ext cx="2683542" cy="762431"/>
            </a:xfrm>
            <a:prstGeom prst="rect">
              <a:avLst/>
            </a:prstGeom>
            <a:solidFill>
              <a:srgbClr val="C6D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5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8D44E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 Box 9">
              <a:extLst>
                <a:ext uri="{FF2B5EF4-FFF2-40B4-BE49-F238E27FC236}">
                  <a16:creationId xmlns:a16="http://schemas.microsoft.com/office/drawing/2014/main" id="{2E87028C-CB8F-4F03-B97C-C0FCE22B7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0551" y="5862629"/>
              <a:ext cx="197804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Scannez et découvrez</a:t>
              </a:r>
            </a:p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la gamme 18V ONE+™ Ryobi®</a:t>
              </a:r>
            </a:p>
          </p:txBody>
        </p:sp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4543CDB4-E382-44E8-BB25-7B0F7F6D1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4300" y="5795009"/>
              <a:ext cx="684000" cy="684000"/>
            </a:xfrm>
            <a:prstGeom prst="rect">
              <a:avLst/>
            </a:prstGeom>
          </p:spPr>
        </p:pic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D734C396-D0F4-43B2-820F-5C147A1068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534" y="1774533"/>
            <a:ext cx="707265" cy="944788"/>
          </a:xfrm>
          <a:prstGeom prst="rect">
            <a:avLst/>
          </a:prstGeom>
        </p:spPr>
      </p:pic>
      <p:cxnSp>
        <p:nvCxnSpPr>
          <p:cNvPr id="42" name="Straight Connector 42">
            <a:extLst>
              <a:ext uri="{FF2B5EF4-FFF2-40B4-BE49-F238E27FC236}">
                <a16:creationId xmlns:a16="http://schemas.microsoft.com/office/drawing/2014/main" id="{7CD4123E-9A1D-458F-89CA-28525761610B}"/>
              </a:ext>
            </a:extLst>
          </p:cNvPr>
          <p:cNvCxnSpPr>
            <a:cxnSpLocks/>
          </p:cNvCxnSpPr>
          <p:nvPr/>
        </p:nvCxnSpPr>
        <p:spPr>
          <a:xfrm>
            <a:off x="1409700" y="3508385"/>
            <a:ext cx="1117674" cy="0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2">
            <a:extLst>
              <a:ext uri="{FF2B5EF4-FFF2-40B4-BE49-F238E27FC236}">
                <a16:creationId xmlns:a16="http://schemas.microsoft.com/office/drawing/2014/main" id="{6FD442CF-B74C-45B2-ABC2-A835D13ED670}"/>
              </a:ext>
            </a:extLst>
          </p:cNvPr>
          <p:cNvCxnSpPr>
            <a:cxnSpLocks/>
          </p:cNvCxnSpPr>
          <p:nvPr/>
        </p:nvCxnSpPr>
        <p:spPr>
          <a:xfrm flipH="1">
            <a:off x="5345906" y="3727799"/>
            <a:ext cx="0" cy="301276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2">
            <a:extLst>
              <a:ext uri="{FF2B5EF4-FFF2-40B4-BE49-F238E27FC236}">
                <a16:creationId xmlns:a16="http://schemas.microsoft.com/office/drawing/2014/main" id="{774BB8FF-4F24-4D8A-8CA0-9CE1CEBCDEA8}"/>
              </a:ext>
            </a:extLst>
          </p:cNvPr>
          <p:cNvCxnSpPr>
            <a:cxnSpLocks/>
          </p:cNvCxnSpPr>
          <p:nvPr/>
        </p:nvCxnSpPr>
        <p:spPr>
          <a:xfrm flipH="1">
            <a:off x="5162857" y="3188435"/>
            <a:ext cx="451302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42">
            <a:extLst>
              <a:ext uri="{FF2B5EF4-FFF2-40B4-BE49-F238E27FC236}">
                <a16:creationId xmlns:a16="http://schemas.microsoft.com/office/drawing/2014/main" id="{9888DBD6-AA66-4117-B1AB-C37DB7379110}"/>
              </a:ext>
            </a:extLst>
          </p:cNvPr>
          <p:cNvCxnSpPr>
            <a:cxnSpLocks/>
          </p:cNvCxnSpPr>
          <p:nvPr/>
        </p:nvCxnSpPr>
        <p:spPr>
          <a:xfrm>
            <a:off x="5345906" y="3727799"/>
            <a:ext cx="268253" cy="0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A7D8B212-2DF5-4D0D-B584-D852BCC8FB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9361" y="6624874"/>
            <a:ext cx="1692000" cy="74867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84C8AF4-1ECF-4866-BFFF-B8A06AD34F5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45" r="6058"/>
          <a:stretch/>
        </p:blipFill>
        <p:spPr>
          <a:xfrm>
            <a:off x="4161632" y="6068523"/>
            <a:ext cx="1879143" cy="1404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765B0130-C94E-430C-AE6D-350D7AA071E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727"/>
          <a:stretch/>
        </p:blipFill>
        <p:spPr>
          <a:xfrm>
            <a:off x="6079102" y="6068523"/>
            <a:ext cx="1795860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60812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3606C463-47B4-7148-B1DE-68D608246E6A}"/>
    </a:ext>
  </a:extLst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4E217DC5-7A27-E147-952B-CEB9C68F4956}"/>
    </a:ext>
  </a:extLst>
</a:theme>
</file>

<file path=ppt/theme/theme11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CA7BB065-17FB-7C49-A783-03CC34AE1A94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B44F65E-7B25-434C-9285-ADCA7B77B1EC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DEB3F13D-D1A1-AC46-9380-55D03BB00DDE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793F9FA9-10ED-0243-B106-2650DFE60C65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B5766B55-9299-7C44-93F9-480BB455BF34}"/>
    </a:ext>
  </a:extLst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83AC496B-2223-624D-977A-A3E7AC72D535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3D302BEC-078B-0B47-B577-FF0A4F4D7168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12DE7DE-1553-694F-A579-A34BF8B54EB9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E3CC315-BC59-424D-93EE-245BB467B1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B3F9FE8EF943B77F5716443355B7" ma:contentTypeVersion="20" ma:contentTypeDescription="Crée un document." ma:contentTypeScope="" ma:versionID="8a178a5686bdd1751e0531c25454b3d3">
  <xsd:schema xmlns:xsd="http://www.w3.org/2001/XMLSchema" xmlns:xs="http://www.w3.org/2001/XMLSchema" xmlns:p="http://schemas.microsoft.com/office/2006/metadata/properties" xmlns:ns2="b4e89af9-64e5-4128-948f-47a91b8aa5b5" xmlns:ns3="http://schemas.microsoft.com/sharepoint/v3/fields" xmlns:ns4="a8e189ab-abfc-4b4a-a3ce-ec378c317818" targetNamespace="http://schemas.microsoft.com/office/2006/metadata/properties" ma:root="true" ma:fieldsID="bd037fe8a1561d16b7e1e1db62d89966" ns2:_="" ns3:_="" ns4:_="">
    <xsd:import namespace="b4e89af9-64e5-4128-948f-47a91b8aa5b5"/>
    <xsd:import namespace="http://schemas.microsoft.com/sharepoint/v3/fields"/>
    <xsd:import namespace="a8e189ab-abfc-4b4a-a3ce-ec378c317818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Marque" minOccurs="0"/>
                <xsd:element ref="ns2:Period" minOccurs="0"/>
                <xsd:element ref="ns2:Year" minOccurs="0"/>
                <xsd:element ref="ns3:_Vers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SOMMAIRE" minOccurs="0"/>
                <xsd:element ref="ns4:lcf76f155ced4ddcb4097134ff3c332f" minOccurs="0"/>
                <xsd:element ref="ns2:TaxCatchAll" minOccurs="0"/>
                <xsd:element ref="ns2:SharedWithUsers" minOccurs="0"/>
                <xsd:element ref="ns2:SharedWithDetail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89af9-64e5-4128-948f-47a91b8aa5b5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list="{bd1a9dd4-e05c-4460-a3eb-1e4f6db526f8}" ma:internalName="Document_x0020_Type" ma:showField="field_1" ma:web="b4e89af9-64e5-4128-948f-47a91b8aa5b5">
      <xsd:simpleType>
        <xsd:restriction base="dms:Lookup"/>
      </xsd:simpleType>
    </xsd:element>
    <xsd:element name="Marque" ma:index="9" nillable="true" ma:displayName="Marque" ma:list="{bd1a9dd4-e05c-4460-a3eb-1e4f6db526f8}" ma:internalName="Marque" ma:showField="field_2" ma:web="b4e89af9-64e5-4128-948f-47a91b8aa5b5">
      <xsd:simpleType>
        <xsd:restriction base="dms:Lookup"/>
      </xsd:simpleType>
    </xsd:element>
    <xsd:element name="Period" ma:index="10" nillable="true" ma:displayName="Period" ma:list="{bd1a9dd4-e05c-4460-a3eb-1e4f6db526f8}" ma:internalName="Period" ma:showField="field_3" ma:web="b4e89af9-64e5-4128-948f-47a91b8aa5b5">
      <xsd:simpleType>
        <xsd:restriction base="dms:Lookup"/>
      </xsd:simpleType>
    </xsd:element>
    <xsd:element name="Year" ma:index="11" nillable="true" ma:displayName="Year" ma:list="{bd1a9dd4-e05c-4460-a3eb-1e4f6db526f8}" ma:internalName="Year" ma:showField="Title" ma:web="b4e89af9-64e5-4128-948f-47a91b8aa5b5">
      <xsd:simpleType>
        <xsd:restriction base="dms:Lookup"/>
      </xsd:simpleType>
    </xsd:element>
    <xsd:element name="TaxCatchAll" ma:index="24" nillable="true" ma:displayName="Taxonomy Catch All Column" ma:hidden="true" ma:list="{e706b7be-18ed-41d3-8ba8-7039129fdf60}" ma:internalName="TaxCatchAll" ma:showField="CatchAllData" ma:web="b4e89af9-64e5-4128-948f-47a91b8aa5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2" nillable="true" ma:displayName="Version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189ab-abfc-4b4a-a3ce-ec378c317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OMMAIRE" ma:index="21" nillable="true" ma:displayName="SOMMAIRE" ma:format="Dropdown" ma:internalName="SOMMAIR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b2c2b515-6a25-4cc0-9dca-5495da4c84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Document_x0020_Type xmlns="b4e89af9-64e5-4128-948f-47a91b8aa5b5" xsi:nil="true"/>
    <TaxCatchAll xmlns="b4e89af9-64e5-4128-948f-47a91b8aa5b5" xsi:nil="true"/>
    <Year xmlns="b4e89af9-64e5-4128-948f-47a91b8aa5b5" xsi:nil="true"/>
    <Marque xmlns="b4e89af9-64e5-4128-948f-47a91b8aa5b5" xsi:nil="true"/>
    <Period xmlns="b4e89af9-64e5-4128-948f-47a91b8aa5b5" xsi:nil="true"/>
    <lcf76f155ced4ddcb4097134ff3c332f xmlns="a8e189ab-abfc-4b4a-a3ce-ec378c317818">
      <Terms xmlns="http://schemas.microsoft.com/office/infopath/2007/PartnerControls"/>
    </lcf76f155ced4ddcb4097134ff3c332f>
    <SOMMAIRE xmlns="a8e189ab-abfc-4b4a-a3ce-ec378c317818" xsi:nil="true"/>
  </documentManagement>
</p:properties>
</file>

<file path=customXml/itemProps1.xml><?xml version="1.0" encoding="utf-8"?>
<ds:datastoreItem xmlns:ds="http://schemas.openxmlformats.org/officeDocument/2006/customXml" ds:itemID="{8D206E7E-051B-4929-B894-B7D52FDE1AE7}"/>
</file>

<file path=customXml/itemProps2.xml><?xml version="1.0" encoding="utf-8"?>
<ds:datastoreItem xmlns:ds="http://schemas.openxmlformats.org/officeDocument/2006/customXml" ds:itemID="{CCCA4F1A-DB7B-48B6-B261-8D6E41871A40}"/>
</file>

<file path=customXml/itemProps3.xml><?xml version="1.0" encoding="utf-8"?>
<ds:datastoreItem xmlns:ds="http://schemas.openxmlformats.org/officeDocument/2006/customXml" ds:itemID="{49FCAFE5-A4AA-4CF4-BF10-62B1356CE61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292</Words>
  <Application>Microsoft Office PowerPoint</Application>
  <PresentationFormat>Personnalisé</PresentationFormat>
  <Paragraphs>55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1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3_Office Theme</vt:lpstr>
      <vt:lpstr>2_Office Theme</vt:lpstr>
      <vt:lpstr>1_Office Theme</vt:lpstr>
      <vt:lpstr>4_Office Theme</vt:lpstr>
      <vt:lpstr>5_Office Theme</vt:lpstr>
      <vt:lpstr>10_Office Theme</vt:lpstr>
      <vt:lpstr>6_Office Theme</vt:lpstr>
      <vt:lpstr>7_Office Theme</vt:lpstr>
      <vt:lpstr>8_Office Theme</vt:lpstr>
      <vt:lpstr>9_Office Theme</vt:lpstr>
      <vt:lpstr>11_Office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Todd</dc:creator>
  <cp:lastModifiedBy>Laure Misuriello</cp:lastModifiedBy>
  <cp:revision>45</cp:revision>
  <dcterms:created xsi:type="dcterms:W3CDTF">2020-07-22T15:12:40Z</dcterms:created>
  <dcterms:modified xsi:type="dcterms:W3CDTF">2021-10-05T14:56:58Z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0x0101004B8CB3F9FE8EF943B77F5716443355B7</vt:lpwstr>
  </property>
  <property fmtid="{D5CDD505-2E9C-101B-9397-08002B2CF9AE}" pid="3" name="MediaServiceImageTags">
    <vt:lpwstr/>
  </property>
</Properties>
</file>