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7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BDBB95-277D-456E-AD6D-BCF371FC9E49}" v="17" dt="2022-12-16T14:23:50.5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uda FELAHI" userId="34563a76-b0ee-44b4-85ba-1174511ce25d" providerId="ADAL" clId="{AEBDBB95-277D-456E-AD6D-BCF371FC9E49}"/>
    <pc:docChg chg="addSld delSld modSld delMainMaster">
      <pc:chgData name="Houda FELAHI" userId="34563a76-b0ee-44b4-85ba-1174511ce25d" providerId="ADAL" clId="{AEBDBB95-277D-456E-AD6D-BCF371FC9E49}" dt="2022-12-16T14:27:24.888" v="151" actId="20577"/>
      <pc:docMkLst>
        <pc:docMk/>
      </pc:docMkLst>
      <pc:sldChg chg="modSp del mod">
        <pc:chgData name="Houda FELAHI" userId="34563a76-b0ee-44b4-85ba-1174511ce25d" providerId="ADAL" clId="{AEBDBB95-277D-456E-AD6D-BCF371FC9E49}" dt="2022-12-16T14:23:14.024" v="21" actId="2696"/>
        <pc:sldMkLst>
          <pc:docMk/>
          <pc:sldMk cId="3349560812" sldId="274"/>
        </pc:sldMkLst>
        <pc:spChg chg="mod">
          <ac:chgData name="Houda FELAHI" userId="34563a76-b0ee-44b4-85ba-1174511ce25d" providerId="ADAL" clId="{AEBDBB95-277D-456E-AD6D-BCF371FC9E49}" dt="2022-12-16T14:21:14.375" v="5" actId="20577"/>
          <ac:spMkLst>
            <pc:docMk/>
            <pc:sldMk cId="3349560812" sldId="274"/>
            <ac:spMk id="39" creationId="{C6D056E0-CA38-4E8E-BB42-76E9326848BF}"/>
          </ac:spMkLst>
        </pc:spChg>
      </pc:sldChg>
      <pc:sldChg chg="del">
        <pc:chgData name="Houda FELAHI" userId="34563a76-b0ee-44b4-85ba-1174511ce25d" providerId="ADAL" clId="{AEBDBB95-277D-456E-AD6D-BCF371FC9E49}" dt="2022-12-16T14:22:01.405" v="7" actId="2696"/>
        <pc:sldMkLst>
          <pc:docMk/>
          <pc:sldMk cId="629593720" sldId="275"/>
        </pc:sldMkLst>
      </pc:sldChg>
      <pc:sldChg chg="addSp delSp modSp add mod">
        <pc:chgData name="Houda FELAHI" userId="34563a76-b0ee-44b4-85ba-1174511ce25d" providerId="ADAL" clId="{AEBDBB95-277D-456E-AD6D-BCF371FC9E49}" dt="2022-12-16T14:27:24.888" v="151" actId="20577"/>
        <pc:sldMkLst>
          <pc:docMk/>
          <pc:sldMk cId="960048945" sldId="276"/>
        </pc:sldMkLst>
        <pc:spChg chg="del">
          <ac:chgData name="Houda FELAHI" userId="34563a76-b0ee-44b4-85ba-1174511ce25d" providerId="ADAL" clId="{AEBDBB95-277D-456E-AD6D-BCF371FC9E49}" dt="2022-12-16T14:22:27.664" v="13" actId="478"/>
          <ac:spMkLst>
            <pc:docMk/>
            <pc:sldMk cId="960048945" sldId="276"/>
            <ac:spMk id="2" creationId="{6113801A-4A6A-4831-BBB3-2D45A318A26D}"/>
          </ac:spMkLst>
        </pc:spChg>
        <pc:spChg chg="add mod">
          <ac:chgData name="Houda FELAHI" userId="34563a76-b0ee-44b4-85ba-1174511ce25d" providerId="ADAL" clId="{AEBDBB95-277D-456E-AD6D-BCF371FC9E49}" dt="2022-12-16T14:22:16.051" v="11" actId="1036"/>
          <ac:spMkLst>
            <pc:docMk/>
            <pc:sldMk cId="960048945" sldId="276"/>
            <ac:spMk id="4" creationId="{B593C834-2D2A-833D-76D2-FD3F67928675}"/>
          </ac:spMkLst>
        </pc:spChg>
        <pc:spChg chg="add mod">
          <ac:chgData name="Houda FELAHI" userId="34563a76-b0ee-44b4-85ba-1174511ce25d" providerId="ADAL" clId="{AEBDBB95-277D-456E-AD6D-BCF371FC9E49}" dt="2022-12-16T14:25:57.837" v="120" actId="20577"/>
          <ac:spMkLst>
            <pc:docMk/>
            <pc:sldMk cId="960048945" sldId="276"/>
            <ac:spMk id="5" creationId="{1227C475-2E45-B8C5-CB33-49093CC90627}"/>
          </ac:spMkLst>
        </pc:spChg>
        <pc:spChg chg="add mod">
          <ac:chgData name="Houda FELAHI" userId="34563a76-b0ee-44b4-85ba-1174511ce25d" providerId="ADAL" clId="{AEBDBB95-277D-456E-AD6D-BCF371FC9E49}" dt="2022-12-16T14:22:16.051" v="11" actId="1036"/>
          <ac:spMkLst>
            <pc:docMk/>
            <pc:sldMk cId="960048945" sldId="276"/>
            <ac:spMk id="7" creationId="{17515115-960A-25F8-570B-8519027EA455}"/>
          </ac:spMkLst>
        </pc:spChg>
        <pc:spChg chg="add mod">
          <ac:chgData name="Houda FELAHI" userId="34563a76-b0ee-44b4-85ba-1174511ce25d" providerId="ADAL" clId="{AEBDBB95-277D-456E-AD6D-BCF371FC9E49}" dt="2022-12-16T14:22:16.051" v="11" actId="1036"/>
          <ac:spMkLst>
            <pc:docMk/>
            <pc:sldMk cId="960048945" sldId="276"/>
            <ac:spMk id="11" creationId="{5982F216-3C44-B9F2-D5CB-43FEDA6EA171}"/>
          </ac:spMkLst>
        </pc:spChg>
        <pc:spChg chg="add mod">
          <ac:chgData name="Houda FELAHI" userId="34563a76-b0ee-44b4-85ba-1174511ce25d" providerId="ADAL" clId="{AEBDBB95-277D-456E-AD6D-BCF371FC9E49}" dt="2022-12-16T14:22:59.919" v="19" actId="14100"/>
          <ac:spMkLst>
            <pc:docMk/>
            <pc:sldMk cId="960048945" sldId="276"/>
            <ac:spMk id="25" creationId="{1AA2A2E4-C1DA-B222-D530-4EDF72F8E9F3}"/>
          </ac:spMkLst>
        </pc:spChg>
        <pc:spChg chg="add mod">
          <ac:chgData name="Houda FELAHI" userId="34563a76-b0ee-44b4-85ba-1174511ce25d" providerId="ADAL" clId="{AEBDBB95-277D-456E-AD6D-BCF371FC9E49}" dt="2022-12-16T14:23:10.142" v="20"/>
          <ac:spMkLst>
            <pc:docMk/>
            <pc:sldMk cId="960048945" sldId="276"/>
            <ac:spMk id="27" creationId="{77B01228-E10B-827B-1C57-750E6161F36B}"/>
          </ac:spMkLst>
        </pc:spChg>
        <pc:spChg chg="add mod">
          <ac:chgData name="Houda FELAHI" userId="34563a76-b0ee-44b4-85ba-1174511ce25d" providerId="ADAL" clId="{AEBDBB95-277D-456E-AD6D-BCF371FC9E49}" dt="2022-12-16T14:23:10.142" v="20"/>
          <ac:spMkLst>
            <pc:docMk/>
            <pc:sldMk cId="960048945" sldId="276"/>
            <ac:spMk id="28" creationId="{139FC745-FA2F-C8A0-ED90-3C000D2A3FA5}"/>
          </ac:spMkLst>
        </pc:spChg>
        <pc:spChg chg="add mod">
          <ac:chgData name="Houda FELAHI" userId="34563a76-b0ee-44b4-85ba-1174511ce25d" providerId="ADAL" clId="{AEBDBB95-277D-456E-AD6D-BCF371FC9E49}" dt="2022-12-16T14:23:10.142" v="20"/>
          <ac:spMkLst>
            <pc:docMk/>
            <pc:sldMk cId="960048945" sldId="276"/>
            <ac:spMk id="29" creationId="{90B0B2C0-E5E8-4CA5-E9BA-7E972193323B}"/>
          </ac:spMkLst>
        </pc:spChg>
        <pc:spChg chg="add mod">
          <ac:chgData name="Houda FELAHI" userId="34563a76-b0ee-44b4-85ba-1174511ce25d" providerId="ADAL" clId="{AEBDBB95-277D-456E-AD6D-BCF371FC9E49}" dt="2022-12-16T14:23:10.142" v="20"/>
          <ac:spMkLst>
            <pc:docMk/>
            <pc:sldMk cId="960048945" sldId="276"/>
            <ac:spMk id="30" creationId="{B5ECAE8C-6114-92F1-83BA-66BDC3295820}"/>
          </ac:spMkLst>
        </pc:spChg>
        <pc:spChg chg="add mod">
          <ac:chgData name="Houda FELAHI" userId="34563a76-b0ee-44b4-85ba-1174511ce25d" providerId="ADAL" clId="{AEBDBB95-277D-456E-AD6D-BCF371FC9E49}" dt="2022-12-16T14:23:10.142" v="20"/>
          <ac:spMkLst>
            <pc:docMk/>
            <pc:sldMk cId="960048945" sldId="276"/>
            <ac:spMk id="31" creationId="{490B6A7A-A766-43DD-30E9-F0C68B5B0BB2}"/>
          </ac:spMkLst>
        </pc:spChg>
        <pc:spChg chg="add mod">
          <ac:chgData name="Houda FELAHI" userId="34563a76-b0ee-44b4-85ba-1174511ce25d" providerId="ADAL" clId="{AEBDBB95-277D-456E-AD6D-BCF371FC9E49}" dt="2022-12-16T14:23:10.142" v="20"/>
          <ac:spMkLst>
            <pc:docMk/>
            <pc:sldMk cId="960048945" sldId="276"/>
            <ac:spMk id="33" creationId="{72F3CAEA-395A-6A65-5E9C-B41EF4577F21}"/>
          </ac:spMkLst>
        </pc:spChg>
        <pc:spChg chg="add mod">
          <ac:chgData name="Houda FELAHI" userId="34563a76-b0ee-44b4-85ba-1174511ce25d" providerId="ADAL" clId="{AEBDBB95-277D-456E-AD6D-BCF371FC9E49}" dt="2022-12-16T14:23:10.142" v="20"/>
          <ac:spMkLst>
            <pc:docMk/>
            <pc:sldMk cId="960048945" sldId="276"/>
            <ac:spMk id="34" creationId="{CAC0FBFA-5BD2-7A13-67AA-1161CC50436A}"/>
          </ac:spMkLst>
        </pc:spChg>
        <pc:spChg chg="add mod">
          <ac:chgData name="Houda FELAHI" userId="34563a76-b0ee-44b4-85ba-1174511ce25d" providerId="ADAL" clId="{AEBDBB95-277D-456E-AD6D-BCF371FC9E49}" dt="2022-12-16T14:23:10.142" v="20"/>
          <ac:spMkLst>
            <pc:docMk/>
            <pc:sldMk cId="960048945" sldId="276"/>
            <ac:spMk id="35" creationId="{22EF45C4-BCA1-332A-2C1A-07419A0D7F2A}"/>
          </ac:spMkLst>
        </pc:spChg>
        <pc:spChg chg="add mod">
          <ac:chgData name="Houda FELAHI" userId="34563a76-b0ee-44b4-85ba-1174511ce25d" providerId="ADAL" clId="{AEBDBB95-277D-456E-AD6D-BCF371FC9E49}" dt="2022-12-16T14:23:10.142" v="20"/>
          <ac:spMkLst>
            <pc:docMk/>
            <pc:sldMk cId="960048945" sldId="276"/>
            <ac:spMk id="36" creationId="{9BD91A72-7B20-706F-A13C-E9C71602E828}"/>
          </ac:spMkLst>
        </pc:spChg>
        <pc:spChg chg="add mod">
          <ac:chgData name="Houda FELAHI" userId="34563a76-b0ee-44b4-85ba-1174511ce25d" providerId="ADAL" clId="{AEBDBB95-277D-456E-AD6D-BCF371FC9E49}" dt="2022-12-16T14:27:24.888" v="151" actId="20577"/>
          <ac:spMkLst>
            <pc:docMk/>
            <pc:sldMk cId="960048945" sldId="276"/>
            <ac:spMk id="37" creationId="{6408EFFD-F035-13E7-0A3D-E7E555320CD0}"/>
          </ac:spMkLst>
        </pc:spChg>
        <pc:spChg chg="del">
          <ac:chgData name="Houda FELAHI" userId="34563a76-b0ee-44b4-85ba-1174511ce25d" providerId="ADAL" clId="{AEBDBB95-277D-456E-AD6D-BCF371FC9E49}" dt="2022-12-16T14:22:23.355" v="12" actId="478"/>
          <ac:spMkLst>
            <pc:docMk/>
            <pc:sldMk cId="960048945" sldId="276"/>
            <ac:spMk id="39" creationId="{C6D056E0-CA38-4E8E-BB42-76E9326848BF}"/>
          </ac:spMkLst>
        </pc:spChg>
        <pc:spChg chg="del">
          <ac:chgData name="Houda FELAHI" userId="34563a76-b0ee-44b4-85ba-1174511ce25d" providerId="ADAL" clId="{AEBDBB95-277D-456E-AD6D-BCF371FC9E49}" dt="2022-12-16T14:22:12.321" v="8" actId="478"/>
          <ac:spMkLst>
            <pc:docMk/>
            <pc:sldMk cId="960048945" sldId="276"/>
            <ac:spMk id="41" creationId="{2C28E354-971A-4888-A3BA-9A22827857AB}"/>
          </ac:spMkLst>
        </pc:spChg>
        <pc:spChg chg="del">
          <ac:chgData name="Houda FELAHI" userId="34563a76-b0ee-44b4-85ba-1174511ce25d" providerId="ADAL" clId="{AEBDBB95-277D-456E-AD6D-BCF371FC9E49}" dt="2022-12-16T14:22:27.664" v="13" actId="478"/>
          <ac:spMkLst>
            <pc:docMk/>
            <pc:sldMk cId="960048945" sldId="276"/>
            <ac:spMk id="51" creationId="{A9125180-FF2B-44C0-AA01-CAA1B2C6F18A}"/>
          </ac:spMkLst>
        </pc:spChg>
        <pc:spChg chg="del">
          <ac:chgData name="Houda FELAHI" userId="34563a76-b0ee-44b4-85ba-1174511ce25d" providerId="ADAL" clId="{AEBDBB95-277D-456E-AD6D-BCF371FC9E49}" dt="2022-12-16T14:22:31.298" v="14" actId="478"/>
          <ac:spMkLst>
            <pc:docMk/>
            <pc:sldMk cId="960048945" sldId="276"/>
            <ac:spMk id="53" creationId="{E2EF8435-E245-4283-9B62-037BDB79D88C}"/>
          </ac:spMkLst>
        </pc:spChg>
        <pc:spChg chg="del">
          <ac:chgData name="Houda FELAHI" userId="34563a76-b0ee-44b4-85ba-1174511ce25d" providerId="ADAL" clId="{AEBDBB95-277D-456E-AD6D-BCF371FC9E49}" dt="2022-12-16T14:22:31.298" v="14" actId="478"/>
          <ac:spMkLst>
            <pc:docMk/>
            <pc:sldMk cId="960048945" sldId="276"/>
            <ac:spMk id="54" creationId="{B5134464-9C21-4811-8552-A8049BCDFD1A}"/>
          </ac:spMkLst>
        </pc:spChg>
        <pc:spChg chg="del">
          <ac:chgData name="Houda FELAHI" userId="34563a76-b0ee-44b4-85ba-1174511ce25d" providerId="ADAL" clId="{AEBDBB95-277D-456E-AD6D-BCF371FC9E49}" dt="2022-12-16T14:22:34.479" v="15" actId="478"/>
          <ac:spMkLst>
            <pc:docMk/>
            <pc:sldMk cId="960048945" sldId="276"/>
            <ac:spMk id="64" creationId="{F1020760-2DEB-4335-AD53-4E08F647B19C}"/>
          </ac:spMkLst>
        </pc:spChg>
        <pc:spChg chg="del">
          <ac:chgData name="Houda FELAHI" userId="34563a76-b0ee-44b4-85ba-1174511ce25d" providerId="ADAL" clId="{AEBDBB95-277D-456E-AD6D-BCF371FC9E49}" dt="2022-12-16T14:22:27.664" v="13" actId="478"/>
          <ac:spMkLst>
            <pc:docMk/>
            <pc:sldMk cId="960048945" sldId="276"/>
            <ac:spMk id="67" creationId="{F9FC8748-15E4-4229-8062-257F8C563468}"/>
          </ac:spMkLst>
        </pc:spChg>
        <pc:spChg chg="del">
          <ac:chgData name="Houda FELAHI" userId="34563a76-b0ee-44b4-85ba-1174511ce25d" providerId="ADAL" clId="{AEBDBB95-277D-456E-AD6D-BCF371FC9E49}" dt="2022-12-16T14:22:27.664" v="13" actId="478"/>
          <ac:spMkLst>
            <pc:docMk/>
            <pc:sldMk cId="960048945" sldId="276"/>
            <ac:spMk id="69" creationId="{3E442B54-47BE-45DE-B239-4CC0E7B9DD13}"/>
          </ac:spMkLst>
        </pc:spChg>
        <pc:spChg chg="del">
          <ac:chgData name="Houda FELAHI" userId="34563a76-b0ee-44b4-85ba-1174511ce25d" providerId="ADAL" clId="{AEBDBB95-277D-456E-AD6D-BCF371FC9E49}" dt="2022-12-16T14:22:27.664" v="13" actId="478"/>
          <ac:spMkLst>
            <pc:docMk/>
            <pc:sldMk cId="960048945" sldId="276"/>
            <ac:spMk id="75" creationId="{43E95F70-0456-4537-AD0D-74002DA39B42}"/>
          </ac:spMkLst>
        </pc:spChg>
        <pc:spChg chg="del">
          <ac:chgData name="Houda FELAHI" userId="34563a76-b0ee-44b4-85ba-1174511ce25d" providerId="ADAL" clId="{AEBDBB95-277D-456E-AD6D-BCF371FC9E49}" dt="2022-12-16T14:22:27.664" v="13" actId="478"/>
          <ac:spMkLst>
            <pc:docMk/>
            <pc:sldMk cId="960048945" sldId="276"/>
            <ac:spMk id="76" creationId="{085FCE2F-EAF9-432D-A529-93A702A2CD1A}"/>
          </ac:spMkLst>
        </pc:spChg>
        <pc:spChg chg="del">
          <ac:chgData name="Houda FELAHI" userId="34563a76-b0ee-44b4-85ba-1174511ce25d" providerId="ADAL" clId="{AEBDBB95-277D-456E-AD6D-BCF371FC9E49}" dt="2022-12-16T14:22:27.664" v="13" actId="478"/>
          <ac:spMkLst>
            <pc:docMk/>
            <pc:sldMk cId="960048945" sldId="276"/>
            <ac:spMk id="77" creationId="{930D111C-F3C4-44B4-A95D-B608B4138B21}"/>
          </ac:spMkLst>
        </pc:spChg>
        <pc:spChg chg="del">
          <ac:chgData name="Houda FELAHI" userId="34563a76-b0ee-44b4-85ba-1174511ce25d" providerId="ADAL" clId="{AEBDBB95-277D-456E-AD6D-BCF371FC9E49}" dt="2022-12-16T14:22:27.664" v="13" actId="478"/>
          <ac:spMkLst>
            <pc:docMk/>
            <pc:sldMk cId="960048945" sldId="276"/>
            <ac:spMk id="78" creationId="{F9DF61A3-77DE-4D8D-9E37-0FE6CEE10DBD}"/>
          </ac:spMkLst>
        </pc:spChg>
        <pc:spChg chg="del">
          <ac:chgData name="Houda FELAHI" userId="34563a76-b0ee-44b4-85ba-1174511ce25d" providerId="ADAL" clId="{AEBDBB95-277D-456E-AD6D-BCF371FC9E49}" dt="2022-12-16T14:22:27.664" v="13" actId="478"/>
          <ac:spMkLst>
            <pc:docMk/>
            <pc:sldMk cId="960048945" sldId="276"/>
            <ac:spMk id="84" creationId="{CA50F4E6-9ED9-4752-83B0-FFE4F1B9C09F}"/>
          </ac:spMkLst>
        </pc:spChg>
        <pc:picChg chg="add mod">
          <ac:chgData name="Houda FELAHI" userId="34563a76-b0ee-44b4-85ba-1174511ce25d" providerId="ADAL" clId="{AEBDBB95-277D-456E-AD6D-BCF371FC9E49}" dt="2022-12-16T14:22:16.051" v="11" actId="1036"/>
          <ac:picMkLst>
            <pc:docMk/>
            <pc:sldMk cId="960048945" sldId="276"/>
            <ac:picMk id="3" creationId="{8FC8DA97-F0A7-2455-7A53-13BA34BD1279}"/>
          </ac:picMkLst>
        </pc:picChg>
        <pc:picChg chg="add mod">
          <ac:chgData name="Houda FELAHI" userId="34563a76-b0ee-44b4-85ba-1174511ce25d" providerId="ADAL" clId="{AEBDBB95-277D-456E-AD6D-BCF371FC9E49}" dt="2022-12-16T14:23:50.517" v="74" actId="1076"/>
          <ac:picMkLst>
            <pc:docMk/>
            <pc:sldMk cId="960048945" sldId="276"/>
            <ac:picMk id="6" creationId="{9B13E098-9C2B-02EE-C66E-DC43A65898B5}"/>
          </ac:picMkLst>
        </pc:picChg>
        <pc:picChg chg="add mod">
          <ac:chgData name="Houda FELAHI" userId="34563a76-b0ee-44b4-85ba-1174511ce25d" providerId="ADAL" clId="{AEBDBB95-277D-456E-AD6D-BCF371FC9E49}" dt="2022-12-16T14:23:34.559" v="53" actId="1038"/>
          <ac:picMkLst>
            <pc:docMk/>
            <pc:sldMk cId="960048945" sldId="276"/>
            <ac:picMk id="23" creationId="{F23A3DF0-073D-F0FB-FAE8-F4903652723F}"/>
          </ac:picMkLst>
        </pc:picChg>
        <pc:picChg chg="add mod">
          <ac:chgData name="Houda FELAHI" userId="34563a76-b0ee-44b4-85ba-1174511ce25d" providerId="ADAL" clId="{AEBDBB95-277D-456E-AD6D-BCF371FC9E49}" dt="2022-12-16T14:23:41.204" v="72" actId="1036"/>
          <ac:picMkLst>
            <pc:docMk/>
            <pc:sldMk cId="960048945" sldId="276"/>
            <ac:picMk id="24" creationId="{A5E8C87C-B649-A5AB-8C59-8756103B8315}"/>
          </ac:picMkLst>
        </pc:picChg>
        <pc:picChg chg="add del mod">
          <ac:chgData name="Houda FELAHI" userId="34563a76-b0ee-44b4-85ba-1174511ce25d" providerId="ADAL" clId="{AEBDBB95-277D-456E-AD6D-BCF371FC9E49}" dt="2022-12-16T14:22:50.812" v="17" actId="478"/>
          <ac:picMkLst>
            <pc:docMk/>
            <pc:sldMk cId="960048945" sldId="276"/>
            <ac:picMk id="26" creationId="{4C132AEB-02E7-051B-0AAA-46428FC0AAE3}"/>
          </ac:picMkLst>
        </pc:picChg>
        <pc:picChg chg="add mod">
          <ac:chgData name="Houda FELAHI" userId="34563a76-b0ee-44b4-85ba-1174511ce25d" providerId="ADAL" clId="{AEBDBB95-277D-456E-AD6D-BCF371FC9E49}" dt="2022-12-16T14:23:10.142" v="20"/>
          <ac:picMkLst>
            <pc:docMk/>
            <pc:sldMk cId="960048945" sldId="276"/>
            <ac:picMk id="32" creationId="{7714E62D-D1C7-C231-A47A-2DFC1FDEC6F2}"/>
          </ac:picMkLst>
        </pc:picChg>
        <pc:picChg chg="add mod">
          <ac:chgData name="Houda FELAHI" userId="34563a76-b0ee-44b4-85ba-1174511ce25d" providerId="ADAL" clId="{AEBDBB95-277D-456E-AD6D-BCF371FC9E49}" dt="2022-12-16T14:23:10.142" v="20"/>
          <ac:picMkLst>
            <pc:docMk/>
            <pc:sldMk cId="960048945" sldId="276"/>
            <ac:picMk id="38" creationId="{42F0F9A4-7DD9-0993-DF9E-AC5DB0B1D044}"/>
          </ac:picMkLst>
        </pc:picChg>
        <pc:picChg chg="del">
          <ac:chgData name="Houda FELAHI" userId="34563a76-b0ee-44b4-85ba-1174511ce25d" providerId="ADAL" clId="{AEBDBB95-277D-456E-AD6D-BCF371FC9E49}" dt="2022-12-16T14:22:27.664" v="13" actId="478"/>
          <ac:picMkLst>
            <pc:docMk/>
            <pc:sldMk cId="960048945" sldId="276"/>
            <ac:picMk id="66" creationId="{F8B68D9A-A50F-4149-9DAA-C02A6D6C57DA}"/>
          </ac:picMkLst>
        </pc:picChg>
        <pc:cxnChg chg="add mod">
          <ac:chgData name="Houda FELAHI" userId="34563a76-b0ee-44b4-85ba-1174511ce25d" providerId="ADAL" clId="{AEBDBB95-277D-456E-AD6D-BCF371FC9E49}" dt="2022-12-16T14:22:16.051" v="11" actId="1036"/>
          <ac:cxnSpMkLst>
            <pc:docMk/>
            <pc:sldMk cId="960048945" sldId="276"/>
            <ac:cxnSpMk id="9" creationId="{48097929-0B2D-0BDB-3CA4-CB872BEB28D7}"/>
          </ac:cxnSpMkLst>
        </pc:cxnChg>
        <pc:cxnChg chg="add mod">
          <ac:chgData name="Houda FELAHI" userId="34563a76-b0ee-44b4-85ba-1174511ce25d" providerId="ADAL" clId="{AEBDBB95-277D-456E-AD6D-BCF371FC9E49}" dt="2022-12-16T14:22:16.051" v="11" actId="1036"/>
          <ac:cxnSpMkLst>
            <pc:docMk/>
            <pc:sldMk cId="960048945" sldId="276"/>
            <ac:cxnSpMk id="10" creationId="{358CE036-7701-6334-02C5-CA539F583CE0}"/>
          </ac:cxnSpMkLst>
        </pc:cxnChg>
        <pc:cxnChg chg="add mod">
          <ac:chgData name="Houda FELAHI" userId="34563a76-b0ee-44b4-85ba-1174511ce25d" providerId="ADAL" clId="{AEBDBB95-277D-456E-AD6D-BCF371FC9E49}" dt="2022-12-16T14:22:16.051" v="11" actId="1036"/>
          <ac:cxnSpMkLst>
            <pc:docMk/>
            <pc:sldMk cId="960048945" sldId="276"/>
            <ac:cxnSpMk id="12" creationId="{D172CEC4-6F81-8D83-8ECC-BCA0AD4C7E48}"/>
          </ac:cxnSpMkLst>
        </pc:cxnChg>
        <pc:cxnChg chg="add mod">
          <ac:chgData name="Houda FELAHI" userId="34563a76-b0ee-44b4-85ba-1174511ce25d" providerId="ADAL" clId="{AEBDBB95-277D-456E-AD6D-BCF371FC9E49}" dt="2022-12-16T14:22:16.051" v="11" actId="1036"/>
          <ac:cxnSpMkLst>
            <pc:docMk/>
            <pc:sldMk cId="960048945" sldId="276"/>
            <ac:cxnSpMk id="13" creationId="{DD678E76-7EA6-CC88-D98F-E2442060E350}"/>
          </ac:cxnSpMkLst>
        </pc:cxnChg>
        <pc:cxnChg chg="add mod">
          <ac:chgData name="Houda FELAHI" userId="34563a76-b0ee-44b4-85ba-1174511ce25d" providerId="ADAL" clId="{AEBDBB95-277D-456E-AD6D-BCF371FC9E49}" dt="2022-12-16T14:22:16.051" v="11" actId="1036"/>
          <ac:cxnSpMkLst>
            <pc:docMk/>
            <pc:sldMk cId="960048945" sldId="276"/>
            <ac:cxnSpMk id="14" creationId="{5D43B0DD-76C7-1DAA-B781-36FCBC7A0CBE}"/>
          </ac:cxnSpMkLst>
        </pc:cxnChg>
        <pc:cxnChg chg="add mod">
          <ac:chgData name="Houda FELAHI" userId="34563a76-b0ee-44b4-85ba-1174511ce25d" providerId="ADAL" clId="{AEBDBB95-277D-456E-AD6D-BCF371FC9E49}" dt="2022-12-16T14:22:16.051" v="11" actId="1036"/>
          <ac:cxnSpMkLst>
            <pc:docMk/>
            <pc:sldMk cId="960048945" sldId="276"/>
            <ac:cxnSpMk id="15" creationId="{F7E4C99E-F265-092C-C063-DC14CBE4E2A2}"/>
          </ac:cxnSpMkLst>
        </pc:cxnChg>
        <pc:cxnChg chg="add mod">
          <ac:chgData name="Houda FELAHI" userId="34563a76-b0ee-44b4-85ba-1174511ce25d" providerId="ADAL" clId="{AEBDBB95-277D-456E-AD6D-BCF371FC9E49}" dt="2022-12-16T14:22:16.051" v="11" actId="1036"/>
          <ac:cxnSpMkLst>
            <pc:docMk/>
            <pc:sldMk cId="960048945" sldId="276"/>
            <ac:cxnSpMk id="17" creationId="{38734D5F-7A40-2290-52AF-EE2EB0470F17}"/>
          </ac:cxnSpMkLst>
        </pc:cxnChg>
        <pc:cxnChg chg="add mod">
          <ac:chgData name="Houda FELAHI" userId="34563a76-b0ee-44b4-85ba-1174511ce25d" providerId="ADAL" clId="{AEBDBB95-277D-456E-AD6D-BCF371FC9E49}" dt="2022-12-16T14:22:16.051" v="11" actId="1036"/>
          <ac:cxnSpMkLst>
            <pc:docMk/>
            <pc:sldMk cId="960048945" sldId="276"/>
            <ac:cxnSpMk id="18" creationId="{0196691D-C6C4-C0FA-29C3-5045F49E144B}"/>
          </ac:cxnSpMkLst>
        </pc:cxnChg>
        <pc:cxnChg chg="add mod">
          <ac:chgData name="Houda FELAHI" userId="34563a76-b0ee-44b4-85ba-1174511ce25d" providerId="ADAL" clId="{AEBDBB95-277D-456E-AD6D-BCF371FC9E49}" dt="2022-12-16T14:22:16.051" v="11" actId="1036"/>
          <ac:cxnSpMkLst>
            <pc:docMk/>
            <pc:sldMk cId="960048945" sldId="276"/>
            <ac:cxnSpMk id="19" creationId="{66487FCA-9B8D-0141-8F55-1066E09902C4}"/>
          </ac:cxnSpMkLst>
        </pc:cxnChg>
        <pc:cxnChg chg="add mod">
          <ac:chgData name="Houda FELAHI" userId="34563a76-b0ee-44b4-85ba-1174511ce25d" providerId="ADAL" clId="{AEBDBB95-277D-456E-AD6D-BCF371FC9E49}" dt="2022-12-16T14:22:16.051" v="11" actId="1036"/>
          <ac:cxnSpMkLst>
            <pc:docMk/>
            <pc:sldMk cId="960048945" sldId="276"/>
            <ac:cxnSpMk id="20" creationId="{DFF2F290-2CD3-8CC3-1A3A-27316EB08C8B}"/>
          </ac:cxnSpMkLst>
        </pc:cxnChg>
        <pc:cxnChg chg="add mod">
          <ac:chgData name="Houda FELAHI" userId="34563a76-b0ee-44b4-85ba-1174511ce25d" providerId="ADAL" clId="{AEBDBB95-277D-456E-AD6D-BCF371FC9E49}" dt="2022-12-16T14:22:16.051" v="11" actId="1036"/>
          <ac:cxnSpMkLst>
            <pc:docMk/>
            <pc:sldMk cId="960048945" sldId="276"/>
            <ac:cxnSpMk id="21" creationId="{D3EBFC30-E617-DCFB-38C2-765BFBCD590F}"/>
          </ac:cxnSpMkLst>
        </pc:cxnChg>
        <pc:cxnChg chg="add mod">
          <ac:chgData name="Houda FELAHI" userId="34563a76-b0ee-44b4-85ba-1174511ce25d" providerId="ADAL" clId="{AEBDBB95-277D-456E-AD6D-BCF371FC9E49}" dt="2022-12-16T14:22:16.051" v="11" actId="1036"/>
          <ac:cxnSpMkLst>
            <pc:docMk/>
            <pc:sldMk cId="960048945" sldId="276"/>
            <ac:cxnSpMk id="22" creationId="{5C8D716D-C278-71D0-5F76-A9F1AF64D558}"/>
          </ac:cxnSpMkLst>
        </pc:cxnChg>
      </pc:sldChg>
      <pc:sldMasterChg chg="del delSldLayout">
        <pc:chgData name="Houda FELAHI" userId="34563a76-b0ee-44b4-85ba-1174511ce25d" providerId="ADAL" clId="{AEBDBB95-277D-456E-AD6D-BCF371FC9E49}" dt="2022-12-16T14:23:14.024" v="21" actId="2696"/>
        <pc:sldMasterMkLst>
          <pc:docMk/>
          <pc:sldMasterMk cId="1697516592" sldId="2147483660"/>
        </pc:sldMasterMkLst>
        <pc:sldLayoutChg chg="del">
          <pc:chgData name="Houda FELAHI" userId="34563a76-b0ee-44b4-85ba-1174511ce25d" providerId="ADAL" clId="{AEBDBB95-277D-456E-AD6D-BCF371FC9E49}" dt="2022-12-16T14:23:14.024" v="21" actId="2696"/>
          <pc:sldLayoutMkLst>
            <pc:docMk/>
            <pc:sldMasterMk cId="1697516592" sldId="2147483660"/>
            <pc:sldLayoutMk cId="3943379427" sldId="2147483661"/>
          </pc:sldLayoutMkLst>
        </pc:sldLayoutChg>
        <pc:sldLayoutChg chg="del">
          <pc:chgData name="Houda FELAHI" userId="34563a76-b0ee-44b4-85ba-1174511ce25d" providerId="ADAL" clId="{AEBDBB95-277D-456E-AD6D-BCF371FC9E49}" dt="2022-12-16T14:23:14.024" v="21" actId="2696"/>
          <pc:sldLayoutMkLst>
            <pc:docMk/>
            <pc:sldMasterMk cId="1697516592" sldId="2147483660"/>
            <pc:sldLayoutMk cId="3600310968" sldId="2147483662"/>
          </pc:sldLayoutMkLst>
        </pc:sldLayoutChg>
        <pc:sldLayoutChg chg="del">
          <pc:chgData name="Houda FELAHI" userId="34563a76-b0ee-44b4-85ba-1174511ce25d" providerId="ADAL" clId="{AEBDBB95-277D-456E-AD6D-BCF371FC9E49}" dt="2022-12-16T14:23:14.024" v="21" actId="2696"/>
          <pc:sldLayoutMkLst>
            <pc:docMk/>
            <pc:sldMasterMk cId="1697516592" sldId="2147483660"/>
            <pc:sldLayoutMk cId="3109366238" sldId="2147483663"/>
          </pc:sldLayoutMkLst>
        </pc:sldLayoutChg>
        <pc:sldLayoutChg chg="del">
          <pc:chgData name="Houda FELAHI" userId="34563a76-b0ee-44b4-85ba-1174511ce25d" providerId="ADAL" clId="{AEBDBB95-277D-456E-AD6D-BCF371FC9E49}" dt="2022-12-16T14:23:14.024" v="21" actId="2696"/>
          <pc:sldLayoutMkLst>
            <pc:docMk/>
            <pc:sldMasterMk cId="1697516592" sldId="2147483660"/>
            <pc:sldLayoutMk cId="3596013157" sldId="2147483664"/>
          </pc:sldLayoutMkLst>
        </pc:sldLayoutChg>
        <pc:sldLayoutChg chg="del">
          <pc:chgData name="Houda FELAHI" userId="34563a76-b0ee-44b4-85ba-1174511ce25d" providerId="ADAL" clId="{AEBDBB95-277D-456E-AD6D-BCF371FC9E49}" dt="2022-12-16T14:23:14.024" v="21" actId="2696"/>
          <pc:sldLayoutMkLst>
            <pc:docMk/>
            <pc:sldMasterMk cId="1697516592" sldId="2147483660"/>
            <pc:sldLayoutMk cId="4233238116" sldId="2147483665"/>
          </pc:sldLayoutMkLst>
        </pc:sldLayoutChg>
        <pc:sldLayoutChg chg="del">
          <pc:chgData name="Houda FELAHI" userId="34563a76-b0ee-44b4-85ba-1174511ce25d" providerId="ADAL" clId="{AEBDBB95-277D-456E-AD6D-BCF371FC9E49}" dt="2022-12-16T14:23:14.024" v="21" actId="2696"/>
          <pc:sldLayoutMkLst>
            <pc:docMk/>
            <pc:sldMasterMk cId="1697516592" sldId="2147483660"/>
            <pc:sldLayoutMk cId="602706764" sldId="2147483666"/>
          </pc:sldLayoutMkLst>
        </pc:sldLayoutChg>
        <pc:sldLayoutChg chg="del">
          <pc:chgData name="Houda FELAHI" userId="34563a76-b0ee-44b4-85ba-1174511ce25d" providerId="ADAL" clId="{AEBDBB95-277D-456E-AD6D-BCF371FC9E49}" dt="2022-12-16T14:23:14.024" v="21" actId="2696"/>
          <pc:sldLayoutMkLst>
            <pc:docMk/>
            <pc:sldMasterMk cId="1697516592" sldId="2147483660"/>
            <pc:sldLayoutMk cId="633606394" sldId="2147483667"/>
          </pc:sldLayoutMkLst>
        </pc:sldLayoutChg>
        <pc:sldLayoutChg chg="del">
          <pc:chgData name="Houda FELAHI" userId="34563a76-b0ee-44b4-85ba-1174511ce25d" providerId="ADAL" clId="{AEBDBB95-277D-456E-AD6D-BCF371FC9E49}" dt="2022-12-16T14:23:14.024" v="21" actId="2696"/>
          <pc:sldLayoutMkLst>
            <pc:docMk/>
            <pc:sldMasterMk cId="1697516592" sldId="2147483660"/>
            <pc:sldLayoutMk cId="1524135060" sldId="2147483668"/>
          </pc:sldLayoutMkLst>
        </pc:sldLayoutChg>
        <pc:sldLayoutChg chg="del">
          <pc:chgData name="Houda FELAHI" userId="34563a76-b0ee-44b4-85ba-1174511ce25d" providerId="ADAL" clId="{AEBDBB95-277D-456E-AD6D-BCF371FC9E49}" dt="2022-12-16T14:23:14.024" v="21" actId="2696"/>
          <pc:sldLayoutMkLst>
            <pc:docMk/>
            <pc:sldMasterMk cId="1697516592" sldId="2147483660"/>
            <pc:sldLayoutMk cId="3294387082" sldId="2147483669"/>
          </pc:sldLayoutMkLst>
        </pc:sldLayoutChg>
        <pc:sldLayoutChg chg="del">
          <pc:chgData name="Houda FELAHI" userId="34563a76-b0ee-44b4-85ba-1174511ce25d" providerId="ADAL" clId="{AEBDBB95-277D-456E-AD6D-BCF371FC9E49}" dt="2022-12-16T14:23:14.024" v="21" actId="2696"/>
          <pc:sldLayoutMkLst>
            <pc:docMk/>
            <pc:sldMasterMk cId="1697516592" sldId="2147483660"/>
            <pc:sldLayoutMk cId="1287616855" sldId="2147483670"/>
          </pc:sldLayoutMkLst>
        </pc:sldLayoutChg>
        <pc:sldLayoutChg chg="del">
          <pc:chgData name="Houda FELAHI" userId="34563a76-b0ee-44b4-85ba-1174511ce25d" providerId="ADAL" clId="{AEBDBB95-277D-456E-AD6D-BCF371FC9E49}" dt="2022-12-16T14:23:14.024" v="21" actId="2696"/>
          <pc:sldLayoutMkLst>
            <pc:docMk/>
            <pc:sldMasterMk cId="1697516592" sldId="2147483660"/>
            <pc:sldLayoutMk cId="3918181024" sldId="2147483671"/>
          </pc:sldLayoutMkLst>
        </pc:sldLayoutChg>
        <pc:sldLayoutChg chg="del">
          <pc:chgData name="Houda FELAHI" userId="34563a76-b0ee-44b4-85ba-1174511ce25d" providerId="ADAL" clId="{AEBDBB95-277D-456E-AD6D-BCF371FC9E49}" dt="2022-12-16T14:23:14.024" v="21" actId="2696"/>
          <pc:sldLayoutMkLst>
            <pc:docMk/>
            <pc:sldMasterMk cId="1697516592" sldId="2147483660"/>
            <pc:sldLayoutMk cId="2517285621" sldId="2147483672"/>
          </pc:sldLayoutMkLst>
        </pc:sldLayoutChg>
      </pc:sldMasterChg>
    </pc:docChg>
  </pc:docChgLst>
  <pc:docChgLst>
    <pc:chgData name="Houda FELAHI" userId="34563a76-b0ee-44b4-85ba-1174511ce25d" providerId="ADAL" clId="{E3CAF7E8-3C3A-4D10-8877-B061AB0A56D4}"/>
    <pc:docChg chg="modSld">
      <pc:chgData name="Houda FELAHI" userId="34563a76-b0ee-44b4-85ba-1174511ce25d" providerId="ADAL" clId="{E3CAF7E8-3C3A-4D10-8877-B061AB0A56D4}" dt="2022-11-28T14:12:46.438" v="4" actId="20577"/>
      <pc:docMkLst>
        <pc:docMk/>
      </pc:docMkLst>
      <pc:sldChg chg="modSp mod">
        <pc:chgData name="Houda FELAHI" userId="34563a76-b0ee-44b4-85ba-1174511ce25d" providerId="ADAL" clId="{E3CAF7E8-3C3A-4D10-8877-B061AB0A56D4}" dt="2022-11-28T14:12:46.438" v="4" actId="20577"/>
        <pc:sldMkLst>
          <pc:docMk/>
          <pc:sldMk cId="3349560812" sldId="274"/>
        </pc:sldMkLst>
        <pc:spChg chg="mod">
          <ac:chgData name="Houda FELAHI" userId="34563a76-b0ee-44b4-85ba-1174511ce25d" providerId="ADAL" clId="{E3CAF7E8-3C3A-4D10-8877-B061AB0A56D4}" dt="2022-11-28T14:12:46.438" v="4" actId="20577"/>
          <ac:spMkLst>
            <pc:docMk/>
            <pc:sldMk cId="3349560812" sldId="274"/>
            <ac:spMk id="75" creationId="{43E95F70-0456-4537-AD0D-74002DA39B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267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2918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FEF130B-33E9-F64B-B51E-5A30D4E4DE73}"/>
              </a:ext>
            </a:extLst>
          </p:cNvPr>
          <p:cNvSpPr/>
          <p:nvPr/>
        </p:nvSpPr>
        <p:spPr>
          <a:xfrm>
            <a:off x="8003268" y="1714211"/>
            <a:ext cx="2687384" cy="5845464"/>
          </a:xfrm>
          <a:prstGeom prst="rect">
            <a:avLst/>
          </a:prstGeom>
          <a:solidFill>
            <a:srgbClr val="4D4D4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5214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srgbClr val="4D4D4C"/>
              </a:solidFill>
              <a:effectLst/>
              <a:uLnTx/>
              <a:uFillTx/>
              <a:latin typeface="Calibri Light" panose="020F0302020204030204"/>
              <a:ea typeface="ＭＳ Ｐゴシック" pitchFamily="1" charset="-128"/>
              <a:cs typeface="+mn-cs"/>
            </a:endParaRPr>
          </a:p>
        </p:txBody>
      </p:sp>
      <p:pic>
        <p:nvPicPr>
          <p:cNvPr id="8" name="Picture 18" descr="DC_white_line.png">
            <a:extLst>
              <a:ext uri="{FF2B5EF4-FFF2-40B4-BE49-F238E27FC236}">
                <a16:creationId xmlns:a16="http://schemas.microsoft.com/office/drawing/2014/main" id="{D5D91ABB-F2C1-C643-B633-FFC0C3E3FE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21" y="551741"/>
            <a:ext cx="759493" cy="764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8FC8DA97-F0A7-2455-7A53-13BA34BD1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615" y="2557079"/>
            <a:ext cx="3227677" cy="3227677"/>
          </a:xfrm>
          <a:prstGeom prst="rect">
            <a:avLst/>
          </a:prstGeom>
        </p:spPr>
      </p:pic>
      <p:sp>
        <p:nvSpPr>
          <p:cNvPr id="4" name="Rectangle 16">
            <a:extLst>
              <a:ext uri="{FF2B5EF4-FFF2-40B4-BE49-F238E27FC236}">
                <a16:creationId xmlns:a16="http://schemas.microsoft.com/office/drawing/2014/main" id="{B593C834-2D2A-833D-76D2-FD3F67928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088" y="1843674"/>
            <a:ext cx="4678226" cy="475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0" marR="0" lvl="0" indent="0" algn="l" defTabSz="5214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1451" algn="l"/>
                <a:tab pos="4033865" algn="l"/>
              </a:tabLst>
              <a:defRPr/>
            </a:pPr>
            <a:r>
              <a:rPr kumimoji="0" lang="fr-FR" alt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DD3022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+mn-cs"/>
              </a:rPr>
              <a:t>Concept 18V ONE+™</a:t>
            </a:r>
          </a:p>
          <a:p>
            <a:pPr marL="0" marR="0" lvl="0" indent="0" algn="l" defTabSz="5214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4D4D4C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+mn-cs"/>
              </a:rPr>
              <a:t>Une batterie pour plus de </a:t>
            </a:r>
            <a:r>
              <a:rPr lang="fr-FR" altLang="fr-FR" sz="1000" dirty="0">
                <a:solidFill>
                  <a:srgbClr val="4D4D4C"/>
                </a:solidFill>
                <a:latin typeface="Lato" panose="020F0502020204030203" pitchFamily="34" charset="77"/>
              </a:rPr>
              <a:t>20</a:t>
            </a:r>
            <a:r>
              <a:rPr kumimoji="0" lang="fr-FR" alt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4D4D4C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+mn-cs"/>
              </a:rPr>
              <a:t>0 outils de bricolage, jardinage et bien plus encore...</a:t>
            </a:r>
          </a:p>
          <a:p>
            <a:pPr marL="0" marR="0" lvl="0" indent="0" algn="l" defTabSz="5214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77"/>
              <a:ea typeface="+mn-ea"/>
              <a:cs typeface="+mn-cs"/>
            </a:endParaRPr>
          </a:p>
          <a:p>
            <a:pPr marL="0" marR="0" lvl="0" indent="0" algn="l" defTabSz="5214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9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77"/>
              <a:ea typeface="+mn-ea"/>
              <a:cs typeface="+mn-cs"/>
            </a:endParaRPr>
          </a:p>
        </p:txBody>
      </p:sp>
      <p:sp>
        <p:nvSpPr>
          <p:cNvPr id="5" name="ZoneTexte 142">
            <a:extLst>
              <a:ext uri="{FF2B5EF4-FFF2-40B4-BE49-F238E27FC236}">
                <a16:creationId xmlns:a16="http://schemas.microsoft.com/office/drawing/2014/main" id="{1227C475-2E45-B8C5-CB33-49093CC90627}"/>
              </a:ext>
            </a:extLst>
          </p:cNvPr>
          <p:cNvSpPr txBox="1"/>
          <p:nvPr/>
        </p:nvSpPr>
        <p:spPr>
          <a:xfrm>
            <a:off x="203200" y="2408657"/>
            <a:ext cx="2550408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Déblocage sans outil</a:t>
            </a:r>
          </a:p>
          <a:p>
            <a:pPr>
              <a:defRPr/>
            </a:pPr>
            <a:r>
              <a:rPr lang="fr-FR" sz="900" dirty="0">
                <a:solidFill>
                  <a:srgbClr val="4D4D4C"/>
                </a:solidFill>
                <a:latin typeface="Lato" panose="020F0502020204030203" pitchFamily="34" charset="77"/>
              </a:rPr>
              <a:t>Permet d’enlever une pointe bloquée dans la chambre en toute simplicité</a:t>
            </a:r>
          </a:p>
          <a:p>
            <a:pPr>
              <a:defRPr/>
            </a:pPr>
            <a:r>
              <a:rPr lang="fr-FR" altLang="ja-JP" sz="900" b="1" dirty="0">
                <a:solidFill>
                  <a:srgbClr val="C8D44E"/>
                </a:solidFill>
                <a:latin typeface="Lato" panose="020F0502020204030203" pitchFamily="34" charset="77"/>
              </a:rPr>
              <a:t>Simplicité &amp; Sécurité</a:t>
            </a:r>
          </a:p>
          <a:p>
            <a:pPr>
              <a:spcBef>
                <a:spcPct val="50000"/>
              </a:spcBef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Mécanisme de sécurité</a:t>
            </a:r>
          </a:p>
          <a:p>
            <a:pPr>
              <a:defRPr/>
            </a:pPr>
            <a:r>
              <a:rPr lang="fr-FR" sz="900" dirty="0">
                <a:solidFill>
                  <a:srgbClr val="4D4D4C"/>
                </a:solidFill>
                <a:latin typeface="Lato" panose="020F0502020204030203" pitchFamily="34" charset="77"/>
              </a:rPr>
              <a:t>Le mécanisme ne se met en marche que lorsque le cloueur est contre le matériau</a:t>
            </a:r>
          </a:p>
          <a:p>
            <a:pPr>
              <a:defRPr/>
            </a:pPr>
            <a:r>
              <a:rPr lang="fr-FR" altLang="ja-JP" sz="900" b="1" dirty="0">
                <a:solidFill>
                  <a:srgbClr val="C8D44E"/>
                </a:solidFill>
                <a:latin typeface="Lato" panose="020F0502020204030203" pitchFamily="34" charset="77"/>
              </a:rPr>
              <a:t>Sécurité</a:t>
            </a:r>
          </a:p>
          <a:p>
            <a:pPr>
              <a:spcBef>
                <a:spcPct val="50000"/>
              </a:spcBef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Eclairage LED</a:t>
            </a:r>
          </a:p>
          <a:p>
            <a:pPr>
              <a:defRPr/>
            </a:pPr>
            <a:r>
              <a:rPr lang="fr-FR" sz="900" dirty="0">
                <a:solidFill>
                  <a:srgbClr val="4D4D4C"/>
                </a:solidFill>
                <a:latin typeface="Lato" panose="020F0502020204030203" pitchFamily="34" charset="77"/>
              </a:rPr>
              <a:t>Pour une meilleure visibilité de la zone de travail</a:t>
            </a:r>
          </a:p>
          <a:p>
            <a:pPr>
              <a:defRPr/>
            </a:pPr>
            <a:r>
              <a:rPr lang="fr-FR" altLang="ja-JP" sz="900" b="1" dirty="0">
                <a:solidFill>
                  <a:srgbClr val="C8D44E"/>
                </a:solidFill>
                <a:latin typeface="Lato" panose="020F0502020204030203" pitchFamily="34" charset="77"/>
              </a:rPr>
              <a:t>Pratique</a:t>
            </a:r>
          </a:p>
          <a:p>
            <a:pPr>
              <a:defRPr/>
            </a:pPr>
            <a:endParaRPr lang="fr-FR" altLang="ja-JP" sz="900" b="1" dirty="0">
              <a:solidFill>
                <a:srgbClr val="C8D44E"/>
              </a:solidFill>
              <a:latin typeface="Lato" panose="020F0502020204030203" pitchFamily="34" charset="77"/>
            </a:endParaRPr>
          </a:p>
          <a:p>
            <a:pPr>
              <a:spcBef>
                <a:spcPct val="50000"/>
              </a:spcBef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2 modes </a:t>
            </a:r>
          </a:p>
          <a:p>
            <a:pPr>
              <a:defRPr/>
            </a:pPr>
            <a:r>
              <a:rPr lang="fr-FR" sz="900" b="1" dirty="0">
                <a:solidFill>
                  <a:srgbClr val="4D4D4C"/>
                </a:solidFill>
                <a:latin typeface="Lato" panose="020F0502020204030203" pitchFamily="34" charset="77"/>
              </a:rPr>
              <a:t>Séquentiel</a:t>
            </a:r>
            <a:r>
              <a:rPr lang="fr-FR" sz="900" dirty="0">
                <a:solidFill>
                  <a:srgbClr val="4D4D4C"/>
                </a:solidFill>
                <a:latin typeface="Lato" panose="020F0502020204030203" pitchFamily="34" charset="77"/>
              </a:rPr>
              <a:t> (3 phases) pour une précision optimale : pression de l’embout sur le matériau, pression sur la gâchette, relâche de la gâchette</a:t>
            </a:r>
          </a:p>
          <a:p>
            <a:pPr>
              <a:defRPr/>
            </a:pPr>
            <a:r>
              <a:rPr lang="fr-FR" sz="900" b="1" dirty="0">
                <a:solidFill>
                  <a:srgbClr val="4D4D4C"/>
                </a:solidFill>
                <a:latin typeface="Lato" panose="020F0502020204030203" pitchFamily="34" charset="77"/>
              </a:rPr>
              <a:t>Rafale </a:t>
            </a:r>
            <a:r>
              <a:rPr lang="fr-FR" sz="900" dirty="0">
                <a:solidFill>
                  <a:srgbClr val="4D4D4C"/>
                </a:solidFill>
                <a:latin typeface="Lato" panose="020F0502020204030203" pitchFamily="34" charset="77"/>
              </a:rPr>
              <a:t>(2 phases) pour plus de rapidité : pression et maintien de la gâchette, pression de l’embout sur le matériau à répétition</a:t>
            </a:r>
          </a:p>
          <a:p>
            <a:pPr>
              <a:defRPr/>
            </a:pPr>
            <a:r>
              <a:rPr lang="fr-FR" altLang="ja-JP" sz="900" b="1" dirty="0">
                <a:solidFill>
                  <a:srgbClr val="C8D44E"/>
                </a:solidFill>
                <a:latin typeface="Lato" panose="020F0502020204030203" pitchFamily="34" charset="77"/>
              </a:rPr>
              <a:t>Efficacité</a:t>
            </a:r>
          </a:p>
          <a:p>
            <a:pPr>
              <a:defRPr/>
            </a:pPr>
            <a:endParaRPr lang="fr-FR" altLang="ja-JP" sz="1000" b="1" dirty="0">
              <a:solidFill>
                <a:srgbClr val="C8D44E"/>
              </a:solidFill>
              <a:latin typeface="Lato" panose="020F0502020204030203" pitchFamily="34" charset="77"/>
            </a:endParaRPr>
          </a:p>
          <a:p>
            <a:pPr>
              <a:defRPr/>
            </a:pPr>
            <a:endParaRPr lang="fr-FR" altLang="ja-JP" sz="800" b="1" dirty="0">
              <a:solidFill>
                <a:srgbClr val="C8D44E"/>
              </a:solidFill>
              <a:latin typeface="Lato" panose="020F0502020204030203" pitchFamily="34" charset="77"/>
            </a:endParaRPr>
          </a:p>
        </p:txBody>
      </p:sp>
      <p:pic>
        <p:nvPicPr>
          <p:cNvPr id="6" name="Picture 65" descr="C:\Users\leclercq-gance\AppData\Local\Microsoft\Windows\Temporary Internet Files\Content.IE5\0GZD7IC0\OPP1820--Hero_3.jpg">
            <a:extLst>
              <a:ext uri="{FF2B5EF4-FFF2-40B4-BE49-F238E27FC236}">
                <a16:creationId xmlns:a16="http://schemas.microsoft.com/office/drawing/2014/main" id="{9B13E098-9C2B-02EE-C66E-DC43A6589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72" t="72221" r="11856" b="2292"/>
          <a:stretch>
            <a:fillRect/>
          </a:stretch>
        </p:blipFill>
        <p:spPr bwMode="auto">
          <a:xfrm>
            <a:off x="7219508" y="5336936"/>
            <a:ext cx="659808" cy="516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5">
            <a:extLst>
              <a:ext uri="{FF2B5EF4-FFF2-40B4-BE49-F238E27FC236}">
                <a16:creationId xmlns:a16="http://schemas.microsoft.com/office/drawing/2014/main" id="{17515115-960A-25F8-570B-8519027EA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268" y="5966115"/>
            <a:ext cx="4240447" cy="303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4433" tIns="47323" rIns="94433" bIns="4732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87015" eaLnBrk="1" hangingPunct="1">
              <a:lnSpc>
                <a:spcPts val="800"/>
              </a:lnSpc>
              <a:spcBef>
                <a:spcPct val="50000"/>
              </a:spcBef>
              <a:defRPr/>
            </a:pPr>
            <a:r>
              <a:rPr lang="fr-FR" sz="105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Réparations et assemblage de pièces de bois (tiroirs, meubles…), bricolage, artisanat</a:t>
            </a:r>
          </a:p>
        </p:txBody>
      </p:sp>
      <p:cxnSp>
        <p:nvCxnSpPr>
          <p:cNvPr id="9" name="Straight Connector 42">
            <a:extLst>
              <a:ext uri="{FF2B5EF4-FFF2-40B4-BE49-F238E27FC236}">
                <a16:creationId xmlns:a16="http://schemas.microsoft.com/office/drawing/2014/main" id="{48097929-0B2D-0BDB-3CA4-CB872BEB28D7}"/>
              </a:ext>
            </a:extLst>
          </p:cNvPr>
          <p:cNvCxnSpPr>
            <a:cxnSpLocks/>
          </p:cNvCxnSpPr>
          <p:nvPr/>
        </p:nvCxnSpPr>
        <p:spPr>
          <a:xfrm flipH="1" flipV="1">
            <a:off x="4710064" y="5561859"/>
            <a:ext cx="1110167" cy="0"/>
          </a:xfrm>
          <a:prstGeom prst="line">
            <a:avLst/>
          </a:prstGeom>
          <a:ln>
            <a:solidFill>
              <a:srgbClr val="4D4D4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42">
            <a:extLst>
              <a:ext uri="{FF2B5EF4-FFF2-40B4-BE49-F238E27FC236}">
                <a16:creationId xmlns:a16="http://schemas.microsoft.com/office/drawing/2014/main" id="{358CE036-7701-6334-02C5-CA539F583CE0}"/>
              </a:ext>
            </a:extLst>
          </p:cNvPr>
          <p:cNvCxnSpPr>
            <a:cxnSpLocks/>
          </p:cNvCxnSpPr>
          <p:nvPr/>
        </p:nvCxnSpPr>
        <p:spPr>
          <a:xfrm>
            <a:off x="3069913" y="2534247"/>
            <a:ext cx="0" cy="353063"/>
          </a:xfrm>
          <a:prstGeom prst="line">
            <a:avLst/>
          </a:prstGeom>
          <a:ln>
            <a:solidFill>
              <a:srgbClr val="4D4D4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42">
            <a:extLst>
              <a:ext uri="{FF2B5EF4-FFF2-40B4-BE49-F238E27FC236}">
                <a16:creationId xmlns:a16="http://schemas.microsoft.com/office/drawing/2014/main" id="{5982F216-3C44-B9F2-D5CB-43FEDA6EA171}"/>
              </a:ext>
            </a:extLst>
          </p:cNvPr>
          <p:cNvSpPr txBox="1"/>
          <p:nvPr/>
        </p:nvSpPr>
        <p:spPr>
          <a:xfrm>
            <a:off x="5683028" y="2330521"/>
            <a:ext cx="2348499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fr-FR" altLang="ja-JP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Technologie air comprimé </a:t>
            </a:r>
            <a:r>
              <a:rPr lang="fr-FR" altLang="ja-JP" sz="1000" b="1" cap="small" dirty="0" err="1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AirStrike</a:t>
            </a:r>
            <a:endParaRPr lang="fr-FR" altLang="ja-JP" sz="1000" b="1" cap="small" dirty="0">
              <a:solidFill>
                <a:srgbClr val="4D4D4C"/>
              </a:solidFill>
              <a:latin typeface="Lato" panose="020F0502020204030203" pitchFamily="34" charset="77"/>
              <a:cs typeface="Arial" charset="0"/>
            </a:endParaRPr>
          </a:p>
          <a:p>
            <a:pPr>
              <a:defRPr/>
            </a:pPr>
            <a:r>
              <a:rPr lang="fr-FR" altLang="ja-JP" sz="900" dirty="0">
                <a:solidFill>
                  <a:srgbClr val="4D4D4C"/>
                </a:solidFill>
                <a:latin typeface="Lato" panose="020F0502020204030203" pitchFamily="34" charset="77"/>
              </a:rPr>
              <a:t>Fonctionne sans cartouche de gaz, sans compresseur, sans tuyau</a:t>
            </a:r>
          </a:p>
          <a:p>
            <a:pPr>
              <a:defRPr/>
            </a:pPr>
            <a:r>
              <a:rPr lang="fr-FR" altLang="ja-JP" sz="900" b="1" dirty="0">
                <a:solidFill>
                  <a:srgbClr val="C8D44E"/>
                </a:solidFill>
                <a:latin typeface="Lato" panose="020F0502020204030203" pitchFamily="34" charset="77"/>
              </a:rPr>
              <a:t>Confort &amp; Liberté</a:t>
            </a:r>
          </a:p>
          <a:p>
            <a:pPr>
              <a:spcBef>
                <a:spcPct val="50000"/>
              </a:spcBef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Ajustement de la pression pour réglage de la profondeur sans outil</a:t>
            </a:r>
          </a:p>
          <a:p>
            <a:pPr>
              <a:defRPr/>
            </a:pPr>
            <a:r>
              <a:rPr lang="fr-FR" sz="900" dirty="0">
                <a:solidFill>
                  <a:srgbClr val="4D4D4C"/>
                </a:solidFill>
                <a:latin typeface="Lato" panose="020F0502020204030203" pitchFamily="34" charset="77"/>
              </a:rPr>
              <a:t>Réglage précis avec la molette pour que les têtes de pointes arrivent à fleur des matériaux</a:t>
            </a:r>
          </a:p>
          <a:p>
            <a:pPr>
              <a:defRPr/>
            </a:pPr>
            <a:r>
              <a:rPr lang="fr-FR" altLang="ja-JP" sz="900" b="1" dirty="0">
                <a:solidFill>
                  <a:srgbClr val="C8D44E"/>
                </a:solidFill>
                <a:latin typeface="Lato" panose="020F0502020204030203" pitchFamily="34" charset="77"/>
              </a:rPr>
              <a:t>Pratique</a:t>
            </a:r>
          </a:p>
          <a:p>
            <a:pPr>
              <a:defRPr/>
            </a:pPr>
            <a:endParaRPr lang="fr-FR" altLang="ja-JP" sz="900" b="1" dirty="0">
              <a:solidFill>
                <a:srgbClr val="C8D44E"/>
              </a:solidFill>
              <a:latin typeface="Lato" panose="020F0502020204030203" pitchFamily="34" charset="77"/>
            </a:endParaRPr>
          </a:p>
          <a:p>
            <a:pPr>
              <a:defRPr/>
            </a:pPr>
            <a:endParaRPr lang="fr-FR" altLang="ja-JP" sz="900" b="1" dirty="0">
              <a:solidFill>
                <a:srgbClr val="C8D44E"/>
              </a:solidFill>
              <a:latin typeface="Lato" panose="020F0502020204030203" pitchFamily="34" charset="77"/>
            </a:endParaRPr>
          </a:p>
          <a:p>
            <a:pPr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Poignée </a:t>
            </a:r>
            <a:r>
              <a:rPr lang="fr-FR" sz="1000" b="1" cap="small" dirty="0" err="1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GripZone</a:t>
            </a:r>
            <a:r>
              <a:rPr lang="fr-FR" sz="1000" b="1" cap="small" baseline="30000" dirty="0" err="1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TM</a:t>
            </a: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 micro-alvéolée</a:t>
            </a:r>
          </a:p>
          <a:p>
            <a:pPr>
              <a:defRPr/>
            </a:pPr>
            <a:r>
              <a:rPr lang="fr-FR" sz="900" dirty="0">
                <a:solidFill>
                  <a:srgbClr val="4D4D4C"/>
                </a:solidFill>
                <a:latin typeface="Lato" panose="020F0502020204030203" pitchFamily="34" charset="77"/>
              </a:rPr>
              <a:t>Pour une prise en main ferme et confortable</a:t>
            </a:r>
            <a:endParaRPr lang="fr-FR" sz="800" dirty="0">
              <a:solidFill>
                <a:srgbClr val="4D4D4C"/>
              </a:solidFill>
              <a:latin typeface="Lato" panose="020F0502020204030203" pitchFamily="34" charset="77"/>
            </a:endParaRPr>
          </a:p>
          <a:p>
            <a:pPr>
              <a:defRPr/>
            </a:pPr>
            <a:r>
              <a:rPr lang="fr-FR" altLang="fr-FR" sz="900" b="1" dirty="0">
                <a:solidFill>
                  <a:srgbClr val="C8D44E"/>
                </a:solidFill>
                <a:latin typeface="Lato" panose="020F0502020204030203" pitchFamily="34" charset="77"/>
              </a:rPr>
              <a:t>Confort d</a:t>
            </a:r>
            <a:r>
              <a:rPr lang="fr-FR" altLang="ja-JP" sz="900" b="1" dirty="0">
                <a:solidFill>
                  <a:srgbClr val="C8D44E"/>
                </a:solidFill>
                <a:latin typeface="Lato" panose="020F0502020204030203" pitchFamily="34" charset="77"/>
              </a:rPr>
              <a:t>’utilisation</a:t>
            </a:r>
          </a:p>
          <a:p>
            <a:pPr>
              <a:defRPr/>
            </a:pPr>
            <a:endParaRPr lang="fr-FR" altLang="ja-JP" sz="900" b="1" dirty="0">
              <a:solidFill>
                <a:srgbClr val="C8D44E"/>
              </a:solidFill>
              <a:latin typeface="Lato" panose="020F0502020204030203" pitchFamily="34" charset="77"/>
            </a:endParaRPr>
          </a:p>
          <a:p>
            <a:pPr>
              <a:spcBef>
                <a:spcPct val="50000"/>
              </a:spcBef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Crochet de suspension</a:t>
            </a:r>
          </a:p>
          <a:p>
            <a:pPr>
              <a:defRPr/>
            </a:pPr>
            <a:r>
              <a:rPr lang="fr-FR" sz="900" dirty="0">
                <a:solidFill>
                  <a:srgbClr val="4D4D4C"/>
                </a:solidFill>
                <a:latin typeface="Lato" panose="020F0502020204030203" pitchFamily="34" charset="77"/>
              </a:rPr>
              <a:t>Rangement facile et sans encombrement</a:t>
            </a:r>
          </a:p>
          <a:p>
            <a:pPr>
              <a:defRPr/>
            </a:pPr>
            <a:r>
              <a:rPr lang="fr-FR" altLang="ja-JP" sz="900" b="1" dirty="0">
                <a:solidFill>
                  <a:srgbClr val="C8D44E"/>
                </a:solidFill>
                <a:latin typeface="Lato" panose="020F0502020204030203" pitchFamily="34" charset="77"/>
              </a:rPr>
              <a:t>Simple &amp; Pratique</a:t>
            </a:r>
          </a:p>
          <a:p>
            <a:pPr>
              <a:defRPr/>
            </a:pPr>
            <a:endParaRPr lang="fr-FR" altLang="ja-JP" sz="900" b="1" dirty="0">
              <a:solidFill>
                <a:srgbClr val="C8D44E"/>
              </a:solidFill>
              <a:latin typeface="Lato" panose="020F0502020204030203" pitchFamily="34" charset="77"/>
            </a:endParaRPr>
          </a:p>
        </p:txBody>
      </p:sp>
      <p:cxnSp>
        <p:nvCxnSpPr>
          <p:cNvPr id="12" name="Straight Connector 42">
            <a:extLst>
              <a:ext uri="{FF2B5EF4-FFF2-40B4-BE49-F238E27FC236}">
                <a16:creationId xmlns:a16="http://schemas.microsoft.com/office/drawing/2014/main" id="{D172CEC4-6F81-8D83-8ECC-BCA0AD4C7E48}"/>
              </a:ext>
            </a:extLst>
          </p:cNvPr>
          <p:cNvCxnSpPr>
            <a:cxnSpLocks/>
          </p:cNvCxnSpPr>
          <p:nvPr/>
        </p:nvCxnSpPr>
        <p:spPr>
          <a:xfrm flipH="1">
            <a:off x="5327434" y="4248750"/>
            <a:ext cx="350644" cy="0"/>
          </a:xfrm>
          <a:prstGeom prst="line">
            <a:avLst/>
          </a:prstGeom>
          <a:ln>
            <a:solidFill>
              <a:srgbClr val="4D4D4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42">
            <a:extLst>
              <a:ext uri="{FF2B5EF4-FFF2-40B4-BE49-F238E27FC236}">
                <a16:creationId xmlns:a16="http://schemas.microsoft.com/office/drawing/2014/main" id="{DD678E76-7EA6-CC88-D98F-E2442060E350}"/>
              </a:ext>
            </a:extLst>
          </p:cNvPr>
          <p:cNvCxnSpPr>
            <a:cxnSpLocks/>
          </p:cNvCxnSpPr>
          <p:nvPr/>
        </p:nvCxnSpPr>
        <p:spPr>
          <a:xfrm>
            <a:off x="4946451" y="2446823"/>
            <a:ext cx="0" cy="365047"/>
          </a:xfrm>
          <a:prstGeom prst="line">
            <a:avLst/>
          </a:prstGeom>
          <a:ln>
            <a:solidFill>
              <a:srgbClr val="4D4D4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42">
            <a:extLst>
              <a:ext uri="{FF2B5EF4-FFF2-40B4-BE49-F238E27FC236}">
                <a16:creationId xmlns:a16="http://schemas.microsoft.com/office/drawing/2014/main" id="{5D43B0DD-76C7-1DAA-B781-36FCBC7A0CBE}"/>
              </a:ext>
            </a:extLst>
          </p:cNvPr>
          <p:cNvCxnSpPr>
            <a:cxnSpLocks/>
          </p:cNvCxnSpPr>
          <p:nvPr/>
        </p:nvCxnSpPr>
        <p:spPr>
          <a:xfrm>
            <a:off x="4946451" y="2446823"/>
            <a:ext cx="774020" cy="0"/>
          </a:xfrm>
          <a:prstGeom prst="line">
            <a:avLst/>
          </a:prstGeom>
          <a:ln>
            <a:solidFill>
              <a:srgbClr val="4D4D4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42">
            <a:extLst>
              <a:ext uri="{FF2B5EF4-FFF2-40B4-BE49-F238E27FC236}">
                <a16:creationId xmlns:a16="http://schemas.microsoft.com/office/drawing/2014/main" id="{F7E4C99E-F265-092C-C063-DC14CBE4E2A2}"/>
              </a:ext>
            </a:extLst>
          </p:cNvPr>
          <p:cNvCxnSpPr>
            <a:cxnSpLocks/>
          </p:cNvCxnSpPr>
          <p:nvPr/>
        </p:nvCxnSpPr>
        <p:spPr>
          <a:xfrm>
            <a:off x="1688408" y="3149206"/>
            <a:ext cx="680020" cy="0"/>
          </a:xfrm>
          <a:prstGeom prst="line">
            <a:avLst/>
          </a:prstGeom>
          <a:ln>
            <a:solidFill>
              <a:srgbClr val="4D4D4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42">
            <a:extLst>
              <a:ext uri="{FF2B5EF4-FFF2-40B4-BE49-F238E27FC236}">
                <a16:creationId xmlns:a16="http://schemas.microsoft.com/office/drawing/2014/main" id="{38734D5F-7A40-2290-52AF-EE2EB0470F17}"/>
              </a:ext>
            </a:extLst>
          </p:cNvPr>
          <p:cNvCxnSpPr>
            <a:cxnSpLocks/>
          </p:cNvCxnSpPr>
          <p:nvPr/>
        </p:nvCxnSpPr>
        <p:spPr>
          <a:xfrm flipH="1">
            <a:off x="1576649" y="2534247"/>
            <a:ext cx="1493264" cy="1"/>
          </a:xfrm>
          <a:prstGeom prst="line">
            <a:avLst/>
          </a:prstGeom>
          <a:ln>
            <a:solidFill>
              <a:srgbClr val="4D4D4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42">
            <a:extLst>
              <a:ext uri="{FF2B5EF4-FFF2-40B4-BE49-F238E27FC236}">
                <a16:creationId xmlns:a16="http://schemas.microsoft.com/office/drawing/2014/main" id="{0196691D-C6C4-C0FA-29C3-5045F49E144B}"/>
              </a:ext>
            </a:extLst>
          </p:cNvPr>
          <p:cNvCxnSpPr>
            <a:cxnSpLocks/>
          </p:cNvCxnSpPr>
          <p:nvPr/>
        </p:nvCxnSpPr>
        <p:spPr>
          <a:xfrm flipV="1">
            <a:off x="5820231" y="5399208"/>
            <a:ext cx="0" cy="162651"/>
          </a:xfrm>
          <a:prstGeom prst="line">
            <a:avLst/>
          </a:prstGeom>
          <a:ln>
            <a:solidFill>
              <a:srgbClr val="4D4D4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42">
            <a:extLst>
              <a:ext uri="{FF2B5EF4-FFF2-40B4-BE49-F238E27FC236}">
                <a16:creationId xmlns:a16="http://schemas.microsoft.com/office/drawing/2014/main" id="{66487FCA-9B8D-0141-8F55-1066E09902C4}"/>
              </a:ext>
            </a:extLst>
          </p:cNvPr>
          <p:cNvCxnSpPr>
            <a:cxnSpLocks/>
          </p:cNvCxnSpPr>
          <p:nvPr/>
        </p:nvCxnSpPr>
        <p:spPr>
          <a:xfrm flipH="1">
            <a:off x="5611388" y="3090510"/>
            <a:ext cx="103184" cy="0"/>
          </a:xfrm>
          <a:prstGeom prst="line">
            <a:avLst/>
          </a:prstGeom>
          <a:ln>
            <a:solidFill>
              <a:srgbClr val="4D4D4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42">
            <a:extLst>
              <a:ext uri="{FF2B5EF4-FFF2-40B4-BE49-F238E27FC236}">
                <a16:creationId xmlns:a16="http://schemas.microsoft.com/office/drawing/2014/main" id="{DFF2F290-2CD3-8CC3-1A3A-27316EB08C8B}"/>
              </a:ext>
            </a:extLst>
          </p:cNvPr>
          <p:cNvCxnSpPr>
            <a:cxnSpLocks/>
          </p:cNvCxnSpPr>
          <p:nvPr/>
        </p:nvCxnSpPr>
        <p:spPr>
          <a:xfrm flipH="1">
            <a:off x="1223059" y="3814692"/>
            <a:ext cx="2227853" cy="0"/>
          </a:xfrm>
          <a:prstGeom prst="line">
            <a:avLst/>
          </a:prstGeom>
          <a:ln>
            <a:solidFill>
              <a:srgbClr val="4D4D4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42">
            <a:extLst>
              <a:ext uri="{FF2B5EF4-FFF2-40B4-BE49-F238E27FC236}">
                <a16:creationId xmlns:a16="http://schemas.microsoft.com/office/drawing/2014/main" id="{D3EBFC30-E617-DCFB-38C2-765BFBCD590F}"/>
              </a:ext>
            </a:extLst>
          </p:cNvPr>
          <p:cNvCxnSpPr>
            <a:cxnSpLocks/>
          </p:cNvCxnSpPr>
          <p:nvPr/>
        </p:nvCxnSpPr>
        <p:spPr>
          <a:xfrm flipV="1">
            <a:off x="3450913" y="3354528"/>
            <a:ext cx="0" cy="460163"/>
          </a:xfrm>
          <a:prstGeom prst="line">
            <a:avLst/>
          </a:prstGeom>
          <a:ln>
            <a:solidFill>
              <a:srgbClr val="4D4D4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42">
            <a:extLst>
              <a:ext uri="{FF2B5EF4-FFF2-40B4-BE49-F238E27FC236}">
                <a16:creationId xmlns:a16="http://schemas.microsoft.com/office/drawing/2014/main" id="{5C8D716D-C278-71D0-5F76-A9F1AF64D558}"/>
              </a:ext>
            </a:extLst>
          </p:cNvPr>
          <p:cNvCxnSpPr>
            <a:cxnSpLocks/>
          </p:cNvCxnSpPr>
          <p:nvPr/>
        </p:nvCxnSpPr>
        <p:spPr>
          <a:xfrm>
            <a:off x="2632729" y="5069446"/>
            <a:ext cx="1709497" cy="0"/>
          </a:xfrm>
          <a:prstGeom prst="line">
            <a:avLst/>
          </a:prstGeom>
          <a:ln>
            <a:solidFill>
              <a:srgbClr val="4D4D4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age 22">
            <a:extLst>
              <a:ext uri="{FF2B5EF4-FFF2-40B4-BE49-F238E27FC236}">
                <a16:creationId xmlns:a16="http://schemas.microsoft.com/office/drawing/2014/main" id="{F23A3DF0-073D-F0FB-FAE8-F4903652723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7278" b="17106"/>
          <a:stretch/>
        </p:blipFill>
        <p:spPr>
          <a:xfrm>
            <a:off x="4369774" y="6459012"/>
            <a:ext cx="1266873" cy="831274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A5E8C87C-B649-A5AB-8C59-8756103B831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7278" b="17106"/>
          <a:stretch/>
        </p:blipFill>
        <p:spPr>
          <a:xfrm>
            <a:off x="6098517" y="6480278"/>
            <a:ext cx="1252794" cy="822036"/>
          </a:xfrm>
          <a:prstGeom prst="rect">
            <a:avLst/>
          </a:prstGeom>
        </p:spPr>
      </p:pic>
      <p:sp>
        <p:nvSpPr>
          <p:cNvPr id="25" name="Rectangle 29">
            <a:extLst>
              <a:ext uri="{FF2B5EF4-FFF2-40B4-BE49-F238E27FC236}">
                <a16:creationId xmlns:a16="http://schemas.microsoft.com/office/drawing/2014/main" id="{1AA2A2E4-C1DA-B222-D530-4EDF72F8E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643" y="561697"/>
            <a:ext cx="4951915" cy="758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0" rIns="180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214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D4D4C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R18GN18X-0 </a:t>
            </a:r>
            <a:r>
              <a:rPr kumimoji="0" lang="fr-FR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4D4D4C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(Code article : 5133005597)</a:t>
            </a:r>
          </a:p>
          <a:p>
            <a:pPr marL="0" marR="0" lvl="0" indent="0" algn="l" defTabSz="5214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D4D4C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Cloueur de fixation 18G </a:t>
            </a:r>
            <a:r>
              <a:rPr lang="fr-FR" altLang="en-US" sz="1200" b="1" dirty="0">
                <a:solidFill>
                  <a:srgbClr val="4D4D4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BRUSHLESS </a:t>
            </a:r>
            <a:r>
              <a:rPr lang="fr-FR" sz="1200" b="1" dirty="0">
                <a:solidFill>
                  <a:srgbClr val="4D4D4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HP </a:t>
            </a:r>
            <a:r>
              <a:rPr lang="fr-FR" altLang="en-US" sz="1200" b="1" dirty="0">
                <a:solidFill>
                  <a:srgbClr val="4D4D4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18V </a:t>
            </a:r>
            <a:r>
              <a:rPr kumimoji="0" lang="fr-FR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D4D4C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ONE+™ </a:t>
            </a:r>
          </a:p>
          <a:p>
            <a:pPr defTabSz="521437">
              <a:defRPr/>
            </a:pPr>
            <a:r>
              <a:rPr lang="fr-FR" altLang="en-US" sz="1200" b="1" dirty="0">
                <a:solidFill>
                  <a:srgbClr val="4D4D4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Vendu sans batterie ni chargeur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7B01228-E10B-827B-1C57-750E6161F36B}"/>
              </a:ext>
            </a:extLst>
          </p:cNvPr>
          <p:cNvSpPr/>
          <p:nvPr/>
        </p:nvSpPr>
        <p:spPr>
          <a:xfrm>
            <a:off x="8012504" y="1714211"/>
            <a:ext cx="2687384" cy="5845464"/>
          </a:xfrm>
          <a:prstGeom prst="rect">
            <a:avLst/>
          </a:prstGeom>
          <a:solidFill>
            <a:srgbClr val="4D4D4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5214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srgbClr val="4D4D4C"/>
              </a:solidFill>
              <a:effectLst/>
              <a:uLnTx/>
              <a:uFillTx/>
              <a:latin typeface="Calibri Light" panose="020F0302020204030204"/>
              <a:ea typeface="ＭＳ Ｐゴシック" pitchFamily="1" charset="-128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39FC745-FA2F-C8A0-ED90-3C000D2A3FA5}"/>
              </a:ext>
            </a:extLst>
          </p:cNvPr>
          <p:cNvSpPr/>
          <p:nvPr/>
        </p:nvSpPr>
        <p:spPr>
          <a:xfrm>
            <a:off x="8887591" y="6624893"/>
            <a:ext cx="1711905" cy="837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Text Box 8">
            <a:extLst>
              <a:ext uri="{FF2B5EF4-FFF2-40B4-BE49-F238E27FC236}">
                <a16:creationId xmlns:a16="http://schemas.microsoft.com/office/drawing/2014/main" id="{90B0B2C0-E5E8-4CA5-E9BA-7E9721933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8872" y="6624131"/>
            <a:ext cx="898837" cy="170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521437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Arial" charset="0"/>
              </a:rPr>
              <a:t>CODE EAN</a:t>
            </a:r>
          </a:p>
        </p:txBody>
      </p:sp>
      <p:sp>
        <p:nvSpPr>
          <p:cNvPr id="30" name="Line 10">
            <a:extLst>
              <a:ext uri="{FF2B5EF4-FFF2-40B4-BE49-F238E27FC236}">
                <a16:creationId xmlns:a16="http://schemas.microsoft.com/office/drawing/2014/main" id="{B5ECAE8C-6114-92F1-83BA-66BDC32958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99261" y="1965029"/>
            <a:ext cx="1833308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5214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Arial" charset="0"/>
            </a:endParaRPr>
          </a:p>
        </p:txBody>
      </p:sp>
      <p:sp>
        <p:nvSpPr>
          <p:cNvPr id="31" name="Text Box 9">
            <a:extLst>
              <a:ext uri="{FF2B5EF4-FFF2-40B4-BE49-F238E27FC236}">
                <a16:creationId xmlns:a16="http://schemas.microsoft.com/office/drawing/2014/main" id="{490B6A7A-A766-43DD-30E9-F0C68B5B0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5515" y="1724579"/>
            <a:ext cx="252216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marR="0" lvl="0" indent="0" algn="l" defTabSz="521437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Arial" charset="0"/>
              </a:rPr>
              <a:t>CARACTÉRISTIQUES TECHNIQUES</a:t>
            </a:r>
          </a:p>
        </p:txBody>
      </p:sp>
      <p:pic>
        <p:nvPicPr>
          <p:cNvPr id="32" name="Picture 2" descr="C:\Users\leclercq-gance\AppData\Local\Microsoft\Windows\Temporary Internet Files\Content.Outlook\LPSUA2LU\3 ans de garantie FR_1-01.png">
            <a:extLst>
              <a:ext uri="{FF2B5EF4-FFF2-40B4-BE49-F238E27FC236}">
                <a16:creationId xmlns:a16="http://schemas.microsoft.com/office/drawing/2014/main" id="{7714E62D-D1C7-C231-A47A-2DFC1FDEC6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90025" y="3044267"/>
            <a:ext cx="407443" cy="40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 Box 9">
            <a:extLst>
              <a:ext uri="{FF2B5EF4-FFF2-40B4-BE49-F238E27FC236}">
                <a16:creationId xmlns:a16="http://schemas.microsoft.com/office/drawing/2014/main" id="{72F3CAEA-395A-6A65-5E9C-B41EF4577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2575" y="3953062"/>
            <a:ext cx="166974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marR="0" lvl="0" indent="0" algn="l" defTabSz="521437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Arial" charset="0"/>
              </a:rPr>
              <a:t>LIVRÉ AVEC</a:t>
            </a:r>
          </a:p>
        </p:txBody>
      </p:sp>
      <p:sp>
        <p:nvSpPr>
          <p:cNvPr id="34" name="Line 10">
            <a:extLst>
              <a:ext uri="{FF2B5EF4-FFF2-40B4-BE49-F238E27FC236}">
                <a16:creationId xmlns:a16="http://schemas.microsoft.com/office/drawing/2014/main" id="{CAC0FBFA-5BD2-7A13-67AA-1161CC50436A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9258" y="4185169"/>
            <a:ext cx="1585999" cy="12982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5214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Arial" charset="0"/>
            </a:endParaRPr>
          </a:p>
        </p:txBody>
      </p:sp>
      <p:sp>
        <p:nvSpPr>
          <p:cNvPr id="35" name="Text Box 9">
            <a:extLst>
              <a:ext uri="{FF2B5EF4-FFF2-40B4-BE49-F238E27FC236}">
                <a16:creationId xmlns:a16="http://schemas.microsoft.com/office/drawing/2014/main" id="{22EF45C4-BCA1-332A-2C1A-07419A0D7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5514" y="4199250"/>
            <a:ext cx="266788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88900" indent="-88900" defTabSz="521437" eaLnBrk="1" hangingPunct="1"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prstClr val="white"/>
                </a:solidFill>
                <a:latin typeface="Lato" panose="020F0502020204030203" pitchFamily="34" charset="77"/>
              </a:rPr>
              <a:t>2 nez non marquants</a:t>
            </a:r>
          </a:p>
          <a:p>
            <a:pPr marL="88900" indent="-88900" defTabSz="521437" eaLnBrk="1" hangingPunct="1"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prstClr val="white"/>
                </a:solidFill>
                <a:latin typeface="Lato" panose="020F0502020204030203" pitchFamily="34" charset="77"/>
              </a:rPr>
              <a:t>500 clous </a:t>
            </a:r>
            <a:r>
              <a:rPr lang="fr-FR" sz="900">
                <a:solidFill>
                  <a:prstClr val="white"/>
                </a:solidFill>
                <a:latin typeface="Lato" panose="020F0502020204030203" pitchFamily="34" charset="77"/>
              </a:rPr>
              <a:t>de 32 </a:t>
            </a:r>
            <a:r>
              <a:rPr lang="fr-FR" sz="900" dirty="0">
                <a:solidFill>
                  <a:prstClr val="white"/>
                </a:solidFill>
                <a:latin typeface="Lato" panose="020F0502020204030203" pitchFamily="34" charset="77"/>
              </a:rPr>
              <a:t>mm </a:t>
            </a:r>
          </a:p>
          <a:p>
            <a:pPr marL="88900" indent="-88900" defTabSz="521437" eaLnBrk="1" hangingPunct="1"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prstClr val="white"/>
                </a:solidFill>
                <a:latin typeface="Lato" panose="020F0502020204030203" pitchFamily="34" charset="77"/>
              </a:rPr>
              <a:t> Clip de ceinture</a:t>
            </a:r>
          </a:p>
          <a:p>
            <a:pPr marL="88900" marR="0" lvl="0" indent="-88900" algn="l" defTabSz="5214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 panose="020F0502020204030203" pitchFamily="34" charset="77"/>
              <a:ea typeface="+mn-ea"/>
              <a:cs typeface="Arial" charset="0"/>
            </a:endParaRPr>
          </a:p>
        </p:txBody>
      </p:sp>
      <p:sp>
        <p:nvSpPr>
          <p:cNvPr id="36" name="Text Box 9">
            <a:extLst>
              <a:ext uri="{FF2B5EF4-FFF2-40B4-BE49-F238E27FC236}">
                <a16:creationId xmlns:a16="http://schemas.microsoft.com/office/drawing/2014/main" id="{9BD91A72-7B20-706F-A13C-E9C71602E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4459" y="5854139"/>
            <a:ext cx="276212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88900" marR="0" lvl="0" indent="-88900" algn="l" defTabSz="5214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Arial" charset="0"/>
              </a:rPr>
              <a:t>*  Garantie 2 ans + 1 an d’extension offert,</a:t>
            </a:r>
          </a:p>
          <a:p>
            <a:pPr marL="88900" marR="0" lvl="0" indent="0" algn="l" defTabSz="5214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Arial" charset="0"/>
              </a:rPr>
              <a:t>voir conditions sur le site Ryobi : ryobitools.fr</a:t>
            </a:r>
          </a:p>
        </p:txBody>
      </p:sp>
      <p:sp>
        <p:nvSpPr>
          <p:cNvPr id="37" name="Text Box 9">
            <a:extLst>
              <a:ext uri="{FF2B5EF4-FFF2-40B4-BE49-F238E27FC236}">
                <a16:creationId xmlns:a16="http://schemas.microsoft.com/office/drawing/2014/main" id="{6408EFFD-F035-13E7-0A3D-E7E555320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8249" y="1971932"/>
            <a:ext cx="269356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0" eaLnBrk="1" hangingPunct="1">
              <a:defRPr/>
            </a:pPr>
            <a:r>
              <a:rPr lang="fr-FR" sz="900" b="1" dirty="0">
                <a:solidFill>
                  <a:prstClr val="white"/>
                </a:solidFill>
                <a:latin typeface="Lato" panose="020F0502020204030203" pitchFamily="34" charset="77"/>
              </a:rPr>
              <a:t>Tension : </a:t>
            </a:r>
            <a:r>
              <a:rPr lang="fr-FR" sz="900" dirty="0">
                <a:solidFill>
                  <a:prstClr val="white"/>
                </a:solidFill>
                <a:latin typeface="Lato" panose="020F0502020204030203" pitchFamily="34" charset="77"/>
              </a:rPr>
              <a:t>18V</a:t>
            </a:r>
          </a:p>
          <a:p>
            <a:pPr lvl="0" eaLnBrk="1" hangingPunct="1">
              <a:defRPr/>
            </a:pPr>
            <a:r>
              <a:rPr lang="fr-FR" sz="900" b="1" dirty="0">
                <a:solidFill>
                  <a:prstClr val="white"/>
                </a:solidFill>
                <a:latin typeface="Lato" panose="020F0502020204030203" pitchFamily="34" charset="77"/>
              </a:rPr>
              <a:t>Type </a:t>
            </a:r>
            <a:r>
              <a:rPr lang="fr-FR" sz="900" b="1">
                <a:solidFill>
                  <a:prstClr val="white"/>
                </a:solidFill>
                <a:latin typeface="Lato" panose="020F0502020204030203" pitchFamily="34" charset="77"/>
              </a:rPr>
              <a:t>de clous accepté </a:t>
            </a:r>
            <a:r>
              <a:rPr lang="fr-FR" sz="900" b="1" dirty="0">
                <a:solidFill>
                  <a:prstClr val="white"/>
                </a:solidFill>
                <a:latin typeface="Lato" panose="020F0502020204030203" pitchFamily="34" charset="77"/>
              </a:rPr>
              <a:t>: </a:t>
            </a:r>
            <a:r>
              <a:rPr lang="fr-FR" sz="900" dirty="0">
                <a:solidFill>
                  <a:prstClr val="white"/>
                </a:solidFill>
                <a:latin typeface="Lato" panose="020F0502020204030203" pitchFamily="34" charset="77"/>
              </a:rPr>
              <a:t>1,2 mm / 18G</a:t>
            </a:r>
          </a:p>
          <a:p>
            <a:pPr lvl="0" eaLnBrk="1" hangingPunct="1">
              <a:defRPr/>
            </a:pPr>
            <a:r>
              <a:rPr lang="fr-FR" sz="900" b="1" dirty="0">
                <a:solidFill>
                  <a:prstClr val="white"/>
                </a:solidFill>
                <a:latin typeface="Lato" panose="020F0502020204030203" pitchFamily="34" charset="77"/>
              </a:rPr>
              <a:t>Hauteur de clous : </a:t>
            </a:r>
            <a:r>
              <a:rPr lang="fr-FR" sz="900" dirty="0">
                <a:solidFill>
                  <a:prstClr val="white"/>
                </a:solidFill>
                <a:latin typeface="Lato" panose="020F0502020204030203" pitchFamily="34" charset="77"/>
              </a:rPr>
              <a:t>15 à 54 mm</a:t>
            </a:r>
          </a:p>
          <a:p>
            <a:pPr lvl="0" eaLnBrk="1" hangingPunct="1">
              <a:defRPr/>
            </a:pPr>
            <a:r>
              <a:rPr lang="fr-FR" sz="900" b="1" dirty="0">
                <a:solidFill>
                  <a:prstClr val="white"/>
                </a:solidFill>
                <a:latin typeface="Lato" panose="020F0502020204030203" pitchFamily="34" charset="77"/>
              </a:rPr>
              <a:t>Vitesse : </a:t>
            </a:r>
            <a:r>
              <a:rPr lang="fr-FR" sz="900" dirty="0">
                <a:solidFill>
                  <a:prstClr val="white"/>
                </a:solidFill>
                <a:latin typeface="Lato" panose="020F0502020204030203" pitchFamily="34" charset="77"/>
              </a:rPr>
              <a:t>60 clous/min</a:t>
            </a:r>
          </a:p>
          <a:p>
            <a:pPr lvl="0" eaLnBrk="1" hangingPunct="1">
              <a:defRPr/>
            </a:pPr>
            <a:r>
              <a:rPr lang="fr-FR" sz="900" b="1" dirty="0">
                <a:solidFill>
                  <a:prstClr val="white"/>
                </a:solidFill>
                <a:latin typeface="Lato" panose="020F0502020204030203" pitchFamily="34" charset="77"/>
              </a:rPr>
              <a:t>Capacité de stockage : </a:t>
            </a:r>
            <a:r>
              <a:rPr lang="fr-FR" sz="900" dirty="0">
                <a:solidFill>
                  <a:prstClr val="white"/>
                </a:solidFill>
                <a:latin typeface="Lato" panose="020F0502020204030203" pitchFamily="34" charset="77"/>
              </a:rPr>
              <a:t>105 clous</a:t>
            </a:r>
          </a:p>
          <a:p>
            <a:pPr lvl="0" eaLnBrk="1" hangingPunct="1">
              <a:defRPr/>
            </a:pPr>
            <a:r>
              <a:rPr lang="fr-FR" sz="900" b="1" dirty="0">
                <a:solidFill>
                  <a:prstClr val="white"/>
                </a:solidFill>
                <a:latin typeface="Lato" panose="020F0502020204030203" pitchFamily="34" charset="77"/>
              </a:rPr>
              <a:t>Poids sans batterie : 2,5 </a:t>
            </a:r>
            <a:r>
              <a:rPr lang="fr-FR" sz="900" dirty="0">
                <a:solidFill>
                  <a:prstClr val="white"/>
                </a:solidFill>
                <a:latin typeface="Lato" panose="020F0502020204030203" pitchFamily="34" charset="77"/>
              </a:rPr>
              <a:t>kg</a:t>
            </a:r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id="{42F0F9A4-7DD9-0993-DF9E-AC5DB0B1D04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66040" y="6637126"/>
            <a:ext cx="1532076" cy="798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048945"/>
      </p:ext>
    </p:extLst>
  </p:cSld>
  <p:clrMapOvr>
    <a:masterClrMapping/>
  </p:clrMapOvr>
</p:sld>
</file>

<file path=ppt/theme/theme1.xml><?xml version="1.0" encoding="utf-8"?>
<a:theme xmlns:a="http://schemas.openxmlformats.org/drawingml/2006/main" name="1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A1540 Ryobi EMEA French Powerpoint Product Template – PowerPoint A4L" id="{FDC2F975-7662-0F44-B8EC-E08DC9DC345A}" vid="{CA7BB065-17FB-7C49-A783-03CC34AE1A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8CB3F9FE8EF943B77F5716443355B7" ma:contentTypeVersion="20" ma:contentTypeDescription="Create a new document." ma:contentTypeScope="" ma:versionID="acbbd670c430ab2e077a8868e7b89412">
  <xsd:schema xmlns:xsd="http://www.w3.org/2001/XMLSchema" xmlns:xs="http://www.w3.org/2001/XMLSchema" xmlns:p="http://schemas.microsoft.com/office/2006/metadata/properties" xmlns:ns2="b4e89af9-64e5-4128-948f-47a91b8aa5b5" xmlns:ns3="http://schemas.microsoft.com/sharepoint/v3/fields" xmlns:ns4="a8e189ab-abfc-4b4a-a3ce-ec378c317818" targetNamespace="http://schemas.microsoft.com/office/2006/metadata/properties" ma:root="true" ma:fieldsID="f080756c48bcc5b14f9da175cd8a0e3f" ns2:_="" ns3:_="" ns4:_="">
    <xsd:import namespace="b4e89af9-64e5-4128-948f-47a91b8aa5b5"/>
    <xsd:import namespace="http://schemas.microsoft.com/sharepoint/v3/fields"/>
    <xsd:import namespace="a8e189ab-abfc-4b4a-a3ce-ec378c317818"/>
    <xsd:element name="properties">
      <xsd:complexType>
        <xsd:sequence>
          <xsd:element name="documentManagement">
            <xsd:complexType>
              <xsd:all>
                <xsd:element ref="ns2:Document_x0020_Type" minOccurs="0"/>
                <xsd:element ref="ns2:Marque" minOccurs="0"/>
                <xsd:element ref="ns2:Period" minOccurs="0"/>
                <xsd:element ref="ns2:Year" minOccurs="0"/>
                <xsd:element ref="ns3:_Vers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SOMMAIRE" minOccurs="0"/>
                <xsd:element ref="ns4:lcf76f155ced4ddcb4097134ff3c332f" minOccurs="0"/>
                <xsd:element ref="ns2:TaxCatchAll" minOccurs="0"/>
                <xsd:element ref="ns2:SharedWithUsers" minOccurs="0"/>
                <xsd:element ref="ns2:SharedWithDetail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e89af9-64e5-4128-948f-47a91b8aa5b5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8" nillable="true" ma:displayName="Document Type" ma:list="{bd1a9dd4-e05c-4460-a3eb-1e4f6db526f8}" ma:internalName="Document_x0020_Type" ma:showField="field_1" ma:web="b4e89af9-64e5-4128-948f-47a91b8aa5b5">
      <xsd:simpleType>
        <xsd:restriction base="dms:Lookup"/>
      </xsd:simpleType>
    </xsd:element>
    <xsd:element name="Marque" ma:index="9" nillable="true" ma:displayName="Marque" ma:list="{bd1a9dd4-e05c-4460-a3eb-1e4f6db526f8}" ma:internalName="Marque" ma:showField="field_2" ma:web="b4e89af9-64e5-4128-948f-47a91b8aa5b5">
      <xsd:simpleType>
        <xsd:restriction base="dms:Lookup"/>
      </xsd:simpleType>
    </xsd:element>
    <xsd:element name="Period" ma:index="10" nillable="true" ma:displayName="Period" ma:list="{bd1a9dd4-e05c-4460-a3eb-1e4f6db526f8}" ma:internalName="Period" ma:showField="field_3" ma:web="b4e89af9-64e5-4128-948f-47a91b8aa5b5">
      <xsd:simpleType>
        <xsd:restriction base="dms:Lookup"/>
      </xsd:simpleType>
    </xsd:element>
    <xsd:element name="Year" ma:index="11" nillable="true" ma:displayName="Year" ma:list="{bd1a9dd4-e05c-4460-a3eb-1e4f6db526f8}" ma:internalName="Year" ma:showField="Title" ma:web="b4e89af9-64e5-4128-948f-47a91b8aa5b5">
      <xsd:simpleType>
        <xsd:restriction base="dms:Lookup"/>
      </xsd:simpleType>
    </xsd:element>
    <xsd:element name="TaxCatchAll" ma:index="24" nillable="true" ma:displayName="Taxonomy Catch All Column" ma:hidden="true" ma:list="{e706b7be-18ed-41d3-8ba8-7039129fdf60}" ma:internalName="TaxCatchAll" ma:showField="CatchAllData" ma:web="b4e89af9-64e5-4128-948f-47a91b8aa5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12" nillable="true" ma:displayName="Version" ma:internalName="_Vers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e189ab-abfc-4b4a-a3ce-ec378c3178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SOMMAIRE" ma:index="21" nillable="true" ma:displayName="SOMMAIRE" ma:format="Dropdown" ma:internalName="SOMMAIRE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2c2b515-6a25-4cc0-9dca-5495da4c846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Document_x0020_Type xmlns="b4e89af9-64e5-4128-948f-47a91b8aa5b5" xsi:nil="true"/>
    <TaxCatchAll xmlns="b4e89af9-64e5-4128-948f-47a91b8aa5b5" xsi:nil="true"/>
    <Year xmlns="b4e89af9-64e5-4128-948f-47a91b8aa5b5" xsi:nil="true"/>
    <Marque xmlns="b4e89af9-64e5-4128-948f-47a91b8aa5b5" xsi:nil="true"/>
    <Period xmlns="b4e89af9-64e5-4128-948f-47a91b8aa5b5" xsi:nil="true"/>
    <SOMMAIRE xmlns="a8e189ab-abfc-4b4a-a3ce-ec378c317818" xsi:nil="true"/>
    <lcf76f155ced4ddcb4097134ff3c332f xmlns="a8e189ab-abfc-4b4a-a3ce-ec378c31781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528C781-8481-45E6-BFF8-4ED34688AC4B}"/>
</file>

<file path=customXml/itemProps2.xml><?xml version="1.0" encoding="utf-8"?>
<ds:datastoreItem xmlns:ds="http://schemas.openxmlformats.org/officeDocument/2006/customXml" ds:itemID="{4C6D0B36-F684-4D8D-BA4A-16372F529C5D}"/>
</file>

<file path=customXml/itemProps3.xml><?xml version="1.0" encoding="utf-8"?>
<ds:datastoreItem xmlns:ds="http://schemas.openxmlformats.org/officeDocument/2006/customXml" ds:itemID="{9C8C8F6A-A9F5-4A15-9CDA-5E324BFEA41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</TotalTime>
  <Words>307</Words>
  <Application>Microsoft Office PowerPoint</Application>
  <PresentationFormat>Personnalisé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Lato</vt:lpstr>
      <vt:lpstr>11_Office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Houda FELAHI</dc:creator>
  <cp:lastModifiedBy>Houda FELAHI</cp:lastModifiedBy>
  <cp:revision>1</cp:revision>
  <dcterms:created xsi:type="dcterms:W3CDTF">2022-11-28T10:34:21Z</dcterms:created>
  <dcterms:modified xsi:type="dcterms:W3CDTF">2022-12-16T14:27:26Z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0x0101004B8CB3F9FE8EF943B77F5716443355B7</vt:lpwstr>
  </property>
</Properties>
</file>