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uda FELAHI" userId="34563a76-b0ee-44b4-85ba-1174511ce25d" providerId="ADAL" clId="{ADA1DC83-A86C-45E4-B443-FFCAC25E4903}"/>
    <pc:docChg chg="modSld">
      <pc:chgData name="Houda FELAHI" userId="34563a76-b0ee-44b4-85ba-1174511ce25d" providerId="ADAL" clId="{ADA1DC83-A86C-45E4-B443-FFCAC25E4903}" dt="2022-09-06T12:09:45.913" v="5" actId="14100"/>
      <pc:docMkLst>
        <pc:docMk/>
      </pc:docMkLst>
      <pc:sldChg chg="modSp mod">
        <pc:chgData name="Houda FELAHI" userId="34563a76-b0ee-44b4-85ba-1174511ce25d" providerId="ADAL" clId="{ADA1DC83-A86C-45E4-B443-FFCAC25E4903}" dt="2022-09-06T12:09:45.913" v="5" actId="14100"/>
        <pc:sldMkLst>
          <pc:docMk/>
          <pc:sldMk cId="3186938611" sldId="261"/>
        </pc:sldMkLst>
        <pc:spChg chg="mod">
          <ac:chgData name="Houda FELAHI" userId="34563a76-b0ee-44b4-85ba-1174511ce25d" providerId="ADAL" clId="{ADA1DC83-A86C-45E4-B443-FFCAC25E4903}" dt="2022-09-06T11:55:18.746" v="0" actId="1076"/>
          <ac:spMkLst>
            <pc:docMk/>
            <pc:sldMk cId="3186938611" sldId="261"/>
            <ac:spMk id="39" creationId="{4C6A49C3-5211-4DAB-89AE-6111BA348627}"/>
          </ac:spMkLst>
        </pc:spChg>
        <pc:spChg chg="mod">
          <ac:chgData name="Houda FELAHI" userId="34563a76-b0ee-44b4-85ba-1174511ce25d" providerId="ADAL" clId="{ADA1DC83-A86C-45E4-B443-FFCAC25E4903}" dt="2022-09-06T12:09:31.840" v="4" actId="20577"/>
          <ac:spMkLst>
            <pc:docMk/>
            <pc:sldMk cId="3186938611" sldId="261"/>
            <ac:spMk id="75" creationId="{43E95F70-0456-4537-AD0D-74002DA39B42}"/>
          </ac:spMkLst>
        </pc:spChg>
        <pc:picChg chg="mod">
          <ac:chgData name="Houda FELAHI" userId="34563a76-b0ee-44b4-85ba-1174511ce25d" providerId="ADAL" clId="{ADA1DC83-A86C-45E4-B443-FFCAC25E4903}" dt="2022-09-06T12:09:45.913" v="5" actId="14100"/>
          <ac:picMkLst>
            <pc:docMk/>
            <pc:sldMk cId="3186938611" sldId="261"/>
            <ac:picMk id="11" creationId="{EFE1D7FA-49A2-491A-9A00-5F62D41EF78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D95E-7D7F-45CC-8562-D53331B1B6E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3AA9-2593-4CF7-B4B6-40190A784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75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D95E-7D7F-45CC-8562-D53331B1B6E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3AA9-2593-4CF7-B4B6-40190A784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16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D95E-7D7F-45CC-8562-D53331B1B6E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3AA9-2593-4CF7-B4B6-40190A784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025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26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D95E-7D7F-45CC-8562-D53331B1B6E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3AA9-2593-4CF7-B4B6-40190A784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4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D95E-7D7F-45CC-8562-D53331B1B6E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3AA9-2593-4CF7-B4B6-40190A784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62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D95E-7D7F-45CC-8562-D53331B1B6E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3AA9-2593-4CF7-B4B6-40190A784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73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D95E-7D7F-45CC-8562-D53331B1B6E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3AA9-2593-4CF7-B4B6-40190A784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59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D95E-7D7F-45CC-8562-D53331B1B6E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3AA9-2593-4CF7-B4B6-40190A784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7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D95E-7D7F-45CC-8562-D53331B1B6E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3AA9-2593-4CF7-B4B6-40190A784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2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D95E-7D7F-45CC-8562-D53331B1B6E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3AA9-2593-4CF7-B4B6-40190A784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25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D95E-7D7F-45CC-8562-D53331B1B6E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3AA9-2593-4CF7-B4B6-40190A784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56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0D95E-7D7F-45CC-8562-D53331B1B6E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E3AA9-2593-4CF7-B4B6-40190A784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08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DC_white_line.png">
            <a:extLst>
              <a:ext uri="{FF2B5EF4-FFF2-40B4-BE49-F238E27FC236}">
                <a16:creationId xmlns:a16="http://schemas.microsoft.com/office/drawing/2014/main" id="{D5D91ABB-F2C1-C643-B633-FFC0C3E3F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1" y="551741"/>
            <a:ext cx="759493" cy="7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EF130B-33E9-F64B-B51E-5A30D4E4DE73}"/>
              </a:ext>
            </a:extLst>
          </p:cNvPr>
          <p:cNvSpPr/>
          <p:nvPr/>
        </p:nvSpPr>
        <p:spPr>
          <a:xfrm>
            <a:off x="8012504" y="1714211"/>
            <a:ext cx="2687384" cy="5845464"/>
          </a:xfrm>
          <a:prstGeom prst="rect">
            <a:avLst/>
          </a:prstGeom>
          <a:solidFill>
            <a:srgbClr val="4D4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700" dirty="0">
              <a:solidFill>
                <a:srgbClr val="4D4D4C"/>
              </a:solidFill>
              <a:latin typeface="+mj-lt"/>
              <a:ea typeface="ＭＳ Ｐゴシック" pitchFamily="1" charset="-128"/>
            </a:endParaRP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A311CC3E-3BA8-463E-8F52-0B9C918C0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31" y="547942"/>
            <a:ext cx="3802013" cy="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sz="1400" b="1" dirty="0">
                <a:solidFill>
                  <a:srgbClr val="4D4D4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RF18-0</a:t>
            </a:r>
            <a:r>
              <a:rPr lang="fr-FR" altLang="en-US" sz="1400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altLang="en-US" sz="900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(Code article : 5133005596)</a:t>
            </a:r>
          </a:p>
          <a:p>
            <a:r>
              <a:rPr lang="fr-FR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Ventilateur  vitesses 18V ONE+</a:t>
            </a:r>
            <a:endParaRPr lang="fr-FR" altLang="en-US" sz="1200" b="1" dirty="0">
              <a:solidFill>
                <a:srgbClr val="4D4D4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F60E6560-FACE-4723-9A2B-882343620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88" y="1822408"/>
            <a:ext cx="4678226" cy="4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171451" algn="l"/>
                <a:tab pos="4033865" algn="l"/>
              </a:tabLst>
              <a:defRPr/>
            </a:pPr>
            <a:r>
              <a:rPr lang="fr-FR" altLang="fr-FR" sz="1400" b="1" dirty="0">
                <a:solidFill>
                  <a:srgbClr val="DD3022"/>
                </a:solidFill>
                <a:latin typeface="Lato" panose="020F0502020204030203" pitchFamily="34" charset="77"/>
              </a:rPr>
              <a:t>Concept 18V ONE+™</a:t>
            </a:r>
          </a:p>
          <a:p>
            <a:pPr>
              <a:defRPr/>
            </a:pPr>
            <a:r>
              <a:rPr lang="fr-FR" altLang="fr-FR" sz="1000" dirty="0">
                <a:solidFill>
                  <a:srgbClr val="4D4D4C"/>
                </a:solidFill>
                <a:latin typeface="Lato" panose="020F0502020204030203" pitchFamily="34" charset="77"/>
              </a:rPr>
              <a:t>Une batterie pour plus de 200 outils de bricolage, jardinage et bien plus encore...</a:t>
            </a:r>
          </a:p>
          <a:p>
            <a:pPr>
              <a:defRPr/>
            </a:pPr>
            <a:endParaRPr lang="fr-FR" altLang="fr-FR" sz="800" dirty="0">
              <a:latin typeface="Lato" panose="020F0502020204030203" pitchFamily="34" charset="77"/>
            </a:endParaRPr>
          </a:p>
          <a:p>
            <a:pPr eaLnBrk="1" hangingPunct="1">
              <a:defRPr/>
            </a:pPr>
            <a:endParaRPr lang="fr-FR" altLang="fr-FR" sz="900" i="1" dirty="0">
              <a:latin typeface="Lato" panose="020F0502020204030203" pitchFamily="34" charset="77"/>
            </a:endParaRPr>
          </a:p>
        </p:txBody>
      </p:sp>
      <p:sp>
        <p:nvSpPr>
          <p:cNvPr id="53" name="Line 10">
            <a:extLst>
              <a:ext uri="{FF2B5EF4-FFF2-40B4-BE49-F238E27FC236}">
                <a16:creationId xmlns:a16="http://schemas.microsoft.com/office/drawing/2014/main" id="{E2EF8435-E245-4283-9B62-037BDB79D8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99261" y="1965029"/>
            <a:ext cx="183330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fr-FR" sz="900" dirty="0">
              <a:latin typeface="+mj-lt"/>
              <a:cs typeface="Arial" charset="0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B5134464-9C21-4811-8552-A8049BCD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5" y="1724579"/>
            <a:ext cx="25221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</a:rPr>
              <a:t>CARACTÉRISTIQUES TECHNIQUES</a:t>
            </a:r>
          </a:p>
        </p:txBody>
      </p:sp>
      <p:pic>
        <p:nvPicPr>
          <p:cNvPr id="66" name="Picture 2" descr="C:\Users\leclercq-gance\AppData\Local\Microsoft\Windows\Temporary Internet Files\Content.Outlook\LPSUA2LU\3 ans de garantie FR_1-01.png">
            <a:extLst>
              <a:ext uri="{FF2B5EF4-FFF2-40B4-BE49-F238E27FC236}">
                <a16:creationId xmlns:a16="http://schemas.microsoft.com/office/drawing/2014/main" id="{F8B68D9A-A50F-4149-9DAA-C02A6D6C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261" y="3215298"/>
            <a:ext cx="407443" cy="40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Box 9">
            <a:extLst>
              <a:ext uri="{FF2B5EF4-FFF2-40B4-BE49-F238E27FC236}">
                <a16:creationId xmlns:a16="http://schemas.microsoft.com/office/drawing/2014/main" id="{F9FC8748-15E4-4229-8062-257F8C563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575" y="3728095"/>
            <a:ext cx="16697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</a:rPr>
              <a:t>LIVRÉ </a:t>
            </a:r>
          </a:p>
        </p:txBody>
      </p:sp>
      <p:sp>
        <p:nvSpPr>
          <p:cNvPr id="69" name="Line 10">
            <a:extLst>
              <a:ext uri="{FF2B5EF4-FFF2-40B4-BE49-F238E27FC236}">
                <a16:creationId xmlns:a16="http://schemas.microsoft.com/office/drawing/2014/main" id="{3E442B54-47BE-45DE-B239-4CC0E7B9D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258" y="3960202"/>
            <a:ext cx="1585999" cy="1298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fr-FR" sz="900" dirty="0">
              <a:latin typeface="+mj-lt"/>
              <a:cs typeface="Arial" charset="0"/>
            </a:endParaRPr>
          </a:p>
        </p:txBody>
      </p:sp>
      <p:sp>
        <p:nvSpPr>
          <p:cNvPr id="75" name="Text Box 9">
            <a:extLst>
              <a:ext uri="{FF2B5EF4-FFF2-40B4-BE49-F238E27FC236}">
                <a16:creationId xmlns:a16="http://schemas.microsoft.com/office/drawing/2014/main" id="{43E95F70-0456-4537-AD0D-74002DA3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4" y="3974283"/>
            <a:ext cx="16697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indent="-88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schemeClr val="bg1"/>
                </a:solidFill>
                <a:latin typeface="Lato" panose="020F0502020204030203" pitchFamily="34" charset="77"/>
              </a:rPr>
              <a:t>En carton recyclé</a:t>
            </a:r>
          </a:p>
        </p:txBody>
      </p:sp>
      <p:sp>
        <p:nvSpPr>
          <p:cNvPr id="93" name="Text Box 8">
            <a:extLst>
              <a:ext uri="{FF2B5EF4-FFF2-40B4-BE49-F238E27FC236}">
                <a16:creationId xmlns:a16="http://schemas.microsoft.com/office/drawing/2014/main" id="{ADC6FE1D-CD3E-4322-BE34-D3399E30B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872" y="6595778"/>
            <a:ext cx="898837" cy="17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CODE EAN</a:t>
            </a:r>
          </a:p>
        </p:txBody>
      </p: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0D9F053D-7970-4F6D-900E-5F21A83BA848}"/>
              </a:ext>
            </a:extLst>
          </p:cNvPr>
          <p:cNvGrpSpPr/>
          <p:nvPr/>
        </p:nvGrpSpPr>
        <p:grpSpPr>
          <a:xfrm>
            <a:off x="8007111" y="5753012"/>
            <a:ext cx="2683542" cy="762431"/>
            <a:chOff x="6838392" y="5134823"/>
            <a:chExt cx="2666981" cy="762431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3673294-98EC-4959-B822-9E033AE5DEA3}"/>
                </a:ext>
              </a:extLst>
            </p:cNvPr>
            <p:cNvSpPr/>
            <p:nvPr/>
          </p:nvSpPr>
          <p:spPr>
            <a:xfrm>
              <a:off x="6838392" y="5134823"/>
              <a:ext cx="2666981" cy="762431"/>
            </a:xfrm>
            <a:prstGeom prst="rect">
              <a:avLst/>
            </a:prstGeom>
            <a:solidFill>
              <a:srgbClr val="C6D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5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8D44E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7" name="Picture 2">
              <a:extLst>
                <a:ext uri="{FF2B5EF4-FFF2-40B4-BE49-F238E27FC236}">
                  <a16:creationId xmlns:a16="http://schemas.microsoft.com/office/drawing/2014/main" id="{C5AA909F-EBE6-4BAB-8BCF-73D45284E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8807644" y="5211484"/>
              <a:ext cx="609108" cy="609108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 Box 9">
              <a:extLst>
                <a:ext uri="{FF2B5EF4-FFF2-40B4-BE49-F238E27FC236}">
                  <a16:creationId xmlns:a16="http://schemas.microsoft.com/office/drawing/2014/main" id="{9FEA5A83-6826-4941-B262-8E851CB36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1811" y="5244440"/>
              <a:ext cx="196583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Scannez et découvrez</a:t>
              </a:r>
            </a:p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la gamme de jardinage 18V ONE+™ Ryobi®</a:t>
              </a:r>
            </a:p>
          </p:txBody>
        </p:sp>
      </p:grpSp>
      <p:sp>
        <p:nvSpPr>
          <p:cNvPr id="99" name="Text Box 9">
            <a:extLst>
              <a:ext uri="{FF2B5EF4-FFF2-40B4-BE49-F238E27FC236}">
                <a16:creationId xmlns:a16="http://schemas.microsoft.com/office/drawing/2014/main" id="{150F511A-8492-4446-8956-7FB45383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177" y="5387178"/>
            <a:ext cx="2762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marR="0" lvl="0" indent="-8890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*  Garantie 2 ans + 1 an d’extension offert,</a:t>
            </a:r>
          </a:p>
          <a:p>
            <a:pPr marL="8890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voir conditions sur le site Ryobi : ryobitools.fr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B181EE-8534-4676-AC00-827E3F2A2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136" y="2184832"/>
            <a:ext cx="2857500" cy="2857500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4C6A49C3-5211-4DAB-89AE-6111BA348627}"/>
              </a:ext>
            </a:extLst>
          </p:cNvPr>
          <p:cNvSpPr txBox="1"/>
          <p:nvPr/>
        </p:nvSpPr>
        <p:spPr>
          <a:xfrm>
            <a:off x="212437" y="2368066"/>
            <a:ext cx="293716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Ventilateur compact avec poignée de transport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Léger et pratique à transporter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  <a:endParaRPr lang="fr-FR" sz="12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Multi-positions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8 position ajustables pour une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diffusion de l’air dans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de multiples positions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d’utilisation</a:t>
            </a:r>
            <a:endParaRPr lang="fr-FR" sz="12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3 vitesses</a:t>
            </a:r>
          </a:p>
          <a:p>
            <a:pPr>
              <a:spcAft>
                <a:spcPts val="600"/>
              </a:spcAft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répondre à tous les besoins 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Efficacité</a:t>
            </a:r>
            <a:endParaRPr lang="fr-FR" sz="1200" b="1" dirty="0"/>
          </a:p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Multiples crochets de suspension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Peut être suspendu partout pour une polyvalence maximale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  <a:endParaRPr lang="fr-FR" sz="12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sz="1000" b="1" cap="small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Whisper</a:t>
            </a: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fr-FR" sz="1000" b="1" cap="small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series</a:t>
            </a: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 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2x moins bruyant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d’utilisation</a:t>
            </a:r>
          </a:p>
          <a:p>
            <a:pPr>
              <a:spcAft>
                <a:spcPts val="600"/>
              </a:spcAft>
              <a:defRPr/>
            </a:pPr>
            <a:endParaRPr lang="fr-FR" sz="1200" b="1" i="1" dirty="0">
              <a:solidFill>
                <a:srgbClr val="FF0000"/>
              </a:solidFill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fr-FR" sz="1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4B8AD89-E537-45A3-848E-D9A4BBFB3512}"/>
              </a:ext>
            </a:extLst>
          </p:cNvPr>
          <p:cNvSpPr txBox="1"/>
          <p:nvPr/>
        </p:nvSpPr>
        <p:spPr>
          <a:xfrm>
            <a:off x="8044150" y="1974705"/>
            <a:ext cx="237648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Tension : </a:t>
            </a:r>
            <a:r>
              <a:rPr lang="fr-FR" sz="9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18V</a:t>
            </a:r>
          </a:p>
          <a:p>
            <a:pPr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Vitesses à vide :</a:t>
            </a:r>
          </a:p>
          <a:p>
            <a:pPr marL="171450" indent="-171450">
              <a:buFontTx/>
              <a:buChar char="-"/>
              <a:defRPr/>
            </a:pPr>
            <a:r>
              <a:rPr lang="fr-FR" sz="9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V1 : 700 tr/min</a:t>
            </a:r>
          </a:p>
          <a:p>
            <a:pPr marL="171450" indent="-171450">
              <a:buFontTx/>
              <a:buChar char="-"/>
              <a:defRPr/>
            </a:pPr>
            <a:r>
              <a:rPr lang="fr-FR" sz="9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V2 : 1300 tr/min</a:t>
            </a:r>
          </a:p>
          <a:p>
            <a:pPr marL="171450" indent="-171450">
              <a:buFontTx/>
              <a:buChar char="-"/>
              <a:defRPr/>
            </a:pPr>
            <a:r>
              <a:rPr lang="fr-FR" sz="9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V2 : 2100 tr/min</a:t>
            </a:r>
          </a:p>
          <a:p>
            <a:pPr>
              <a:defRPr/>
            </a:pPr>
            <a:endParaRPr lang="fr-FR" sz="900" dirty="0">
              <a:solidFill>
                <a:schemeClr val="bg1"/>
              </a:solidFill>
              <a:latin typeface="Lato" panose="020F0502020204030203" pitchFamily="34" charset="77"/>
              <a:cs typeface="Arial" charset="0"/>
            </a:endParaRPr>
          </a:p>
          <a:p>
            <a:pPr>
              <a:defRPr/>
            </a:pPr>
            <a:endParaRPr lang="fr-FR" sz="900" b="1" dirty="0">
              <a:solidFill>
                <a:schemeClr val="bg1"/>
              </a:solidFill>
              <a:latin typeface="Lato" panose="020F0502020204030203" pitchFamily="34" charset="77"/>
              <a:cs typeface="Arial" charset="0"/>
            </a:endParaRPr>
          </a:p>
          <a:p>
            <a:pPr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Poids sans batterie : </a:t>
            </a:r>
            <a:r>
              <a:rPr lang="fr-FR" sz="9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1,1 kg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D21757-FC44-4C08-8184-52BEED2007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30" t="3286"/>
          <a:stretch/>
        </p:blipFill>
        <p:spPr>
          <a:xfrm>
            <a:off x="2678545" y="5089237"/>
            <a:ext cx="1202853" cy="386927"/>
          </a:xfrm>
          <a:prstGeom prst="rect">
            <a:avLst/>
          </a:prstGeom>
        </p:spPr>
      </p:pic>
      <p:sp>
        <p:nvSpPr>
          <p:cNvPr id="41" name="Line 130">
            <a:extLst>
              <a:ext uri="{FF2B5EF4-FFF2-40B4-BE49-F238E27FC236}">
                <a16:creationId xmlns:a16="http://schemas.microsoft.com/office/drawing/2014/main" id="{71760BD2-E54F-4129-B2EC-164EFA8B3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4278" y="5321734"/>
            <a:ext cx="1172069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48" tIns="41724" rIns="83448" bIns="417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42" name="Line 130">
            <a:extLst>
              <a:ext uri="{FF2B5EF4-FFF2-40B4-BE49-F238E27FC236}">
                <a16:creationId xmlns:a16="http://schemas.microsoft.com/office/drawing/2014/main" id="{5F91B0A3-8DD0-4B35-A024-28290C0BD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8873" y="4027056"/>
            <a:ext cx="9236" cy="304799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48" tIns="41724" rIns="83448" bIns="417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43" name="Line 130">
            <a:extLst>
              <a:ext uri="{FF2B5EF4-FFF2-40B4-BE49-F238E27FC236}">
                <a16:creationId xmlns:a16="http://schemas.microsoft.com/office/drawing/2014/main" id="{4669B539-00A1-4F1C-9485-789FB7D37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2291" y="3343564"/>
            <a:ext cx="1614275" cy="620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48" tIns="41724" rIns="83448" bIns="417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EE955ED-5E3F-4FC2-AA05-1A91B2CAF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3798" y="5846618"/>
            <a:ext cx="1800190" cy="12007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92872CE-2430-4B5C-A650-B4B6FA0368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3126" y="5855855"/>
            <a:ext cx="1795621" cy="11976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FE1D7FA-49A2-491A-9A00-5F62D41EF7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2540" y="6687127"/>
            <a:ext cx="1684585" cy="716845"/>
          </a:xfrm>
          <a:prstGeom prst="rect">
            <a:avLst/>
          </a:prstGeom>
        </p:spPr>
      </p:pic>
      <p:sp>
        <p:nvSpPr>
          <p:cNvPr id="50" name="Line 130">
            <a:extLst>
              <a:ext uri="{FF2B5EF4-FFF2-40B4-BE49-F238E27FC236}">
                <a16:creationId xmlns:a16="http://schemas.microsoft.com/office/drawing/2014/main" id="{2802F033-2110-4ABD-900B-1682ADA9C7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7442" y="2540000"/>
            <a:ext cx="1926922" cy="10824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48" tIns="41724" rIns="83448" bIns="417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EB4ED57-F6AA-47CC-9BCC-13799B8F7C24}"/>
              </a:ext>
            </a:extLst>
          </p:cNvPr>
          <p:cNvCxnSpPr>
            <a:cxnSpLocks/>
          </p:cNvCxnSpPr>
          <p:nvPr/>
        </p:nvCxnSpPr>
        <p:spPr>
          <a:xfrm>
            <a:off x="2678546" y="4027055"/>
            <a:ext cx="18103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9386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B3F9FE8EF943B77F5716443355B7" ma:contentTypeVersion="20" ma:contentTypeDescription="Create a new document." ma:contentTypeScope="" ma:versionID="acbbd670c430ab2e077a8868e7b89412">
  <xsd:schema xmlns:xsd="http://www.w3.org/2001/XMLSchema" xmlns:xs="http://www.w3.org/2001/XMLSchema" xmlns:p="http://schemas.microsoft.com/office/2006/metadata/properties" xmlns:ns2="b4e89af9-64e5-4128-948f-47a91b8aa5b5" xmlns:ns3="http://schemas.microsoft.com/sharepoint/v3/fields" xmlns:ns4="a8e189ab-abfc-4b4a-a3ce-ec378c317818" targetNamespace="http://schemas.microsoft.com/office/2006/metadata/properties" ma:root="true" ma:fieldsID="f080756c48bcc5b14f9da175cd8a0e3f" ns2:_="" ns3:_="" ns4:_="">
    <xsd:import namespace="b4e89af9-64e5-4128-948f-47a91b8aa5b5"/>
    <xsd:import namespace="http://schemas.microsoft.com/sharepoint/v3/fields"/>
    <xsd:import namespace="a8e189ab-abfc-4b4a-a3ce-ec378c317818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Marque" minOccurs="0"/>
                <xsd:element ref="ns2:Period" minOccurs="0"/>
                <xsd:element ref="ns2:Year" minOccurs="0"/>
                <xsd:element ref="ns3:_Vers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SOMMAIRE" minOccurs="0"/>
                <xsd:element ref="ns4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89af9-64e5-4128-948f-47a91b8aa5b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list="{bd1a9dd4-e05c-4460-a3eb-1e4f6db526f8}" ma:internalName="Document_x0020_Type" ma:showField="field_1" ma:web="b4e89af9-64e5-4128-948f-47a91b8aa5b5">
      <xsd:simpleType>
        <xsd:restriction base="dms:Lookup"/>
      </xsd:simpleType>
    </xsd:element>
    <xsd:element name="Marque" ma:index="9" nillable="true" ma:displayName="Marque" ma:list="{bd1a9dd4-e05c-4460-a3eb-1e4f6db526f8}" ma:internalName="Marque" ma:showField="field_2" ma:web="b4e89af9-64e5-4128-948f-47a91b8aa5b5">
      <xsd:simpleType>
        <xsd:restriction base="dms:Lookup"/>
      </xsd:simpleType>
    </xsd:element>
    <xsd:element name="Period" ma:index="10" nillable="true" ma:displayName="Period" ma:list="{bd1a9dd4-e05c-4460-a3eb-1e4f6db526f8}" ma:internalName="Period" ma:showField="field_3" ma:web="b4e89af9-64e5-4128-948f-47a91b8aa5b5">
      <xsd:simpleType>
        <xsd:restriction base="dms:Lookup"/>
      </xsd:simpleType>
    </xsd:element>
    <xsd:element name="Year" ma:index="11" nillable="true" ma:displayName="Year" ma:list="{bd1a9dd4-e05c-4460-a3eb-1e4f6db526f8}" ma:internalName="Year" ma:showField="Title" ma:web="b4e89af9-64e5-4128-948f-47a91b8aa5b5">
      <xsd:simpleType>
        <xsd:restriction base="dms:Lookup"/>
      </xsd:simpleType>
    </xsd:element>
    <xsd:element name="TaxCatchAll" ma:index="24" nillable="true" ma:displayName="Taxonomy Catch All Column" ma:hidden="true" ma:list="{e706b7be-18ed-41d3-8ba8-7039129fdf60}" ma:internalName="TaxCatchAll" ma:showField="CatchAllData" ma:web="b4e89af9-64e5-4128-948f-47a91b8aa5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2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189ab-abfc-4b4a-a3ce-ec378c317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OMMAIRE" ma:index="21" nillable="true" ma:displayName="SOMMAIRE" ma:format="Dropdown" ma:internalName="SOMMAIR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2c2b515-6a25-4cc0-9dca-5495da4c8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Document_x0020_Type xmlns="b4e89af9-64e5-4128-948f-47a91b8aa5b5" xsi:nil="true"/>
    <TaxCatchAll xmlns="b4e89af9-64e5-4128-948f-47a91b8aa5b5" xsi:nil="true"/>
    <Year xmlns="b4e89af9-64e5-4128-948f-47a91b8aa5b5" xsi:nil="true"/>
    <Marque xmlns="b4e89af9-64e5-4128-948f-47a91b8aa5b5" xsi:nil="true"/>
    <Period xmlns="b4e89af9-64e5-4128-948f-47a91b8aa5b5" xsi:nil="true"/>
    <lcf76f155ced4ddcb4097134ff3c332f xmlns="a8e189ab-abfc-4b4a-a3ce-ec378c317818">
      <Terms xmlns="http://schemas.microsoft.com/office/infopath/2007/PartnerControls"/>
    </lcf76f155ced4ddcb4097134ff3c332f>
    <SOMMAIRE xmlns="a8e189ab-abfc-4b4a-a3ce-ec378c317818" xsi:nil="true"/>
  </documentManagement>
</p:properties>
</file>

<file path=customXml/itemProps1.xml><?xml version="1.0" encoding="utf-8"?>
<ds:datastoreItem xmlns:ds="http://schemas.openxmlformats.org/officeDocument/2006/customXml" ds:itemID="{74F361C6-802C-4CA3-9C39-2C644C5794C4}"/>
</file>

<file path=customXml/itemProps2.xml><?xml version="1.0" encoding="utf-8"?>
<ds:datastoreItem xmlns:ds="http://schemas.openxmlformats.org/officeDocument/2006/customXml" ds:itemID="{1AEC2EE2-090C-449F-885E-0E9B8EE56689}"/>
</file>

<file path=customXml/itemProps3.xml><?xml version="1.0" encoding="utf-8"?>
<ds:datastoreItem xmlns:ds="http://schemas.openxmlformats.org/officeDocument/2006/customXml" ds:itemID="{44570F7C-41BF-4014-BA90-8CEEA1AE39C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161</Words>
  <Application>Microsoft Office PowerPoint</Application>
  <PresentationFormat>Personnalisé</PresentationFormat>
  <Paragraphs>37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Lato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Houda FELAHI</dc:creator>
  <cp:lastModifiedBy>Houda FELAHI</cp:lastModifiedBy>
  <cp:revision>1</cp:revision>
  <dcterms:created xsi:type="dcterms:W3CDTF">2022-09-06T10:17:33Z</dcterms:created>
  <dcterms:modified xsi:type="dcterms:W3CDTF">2022-09-06T12:09:50Z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0x0101004B8CB3F9FE8EF943B77F5716443355B7</vt:lpwstr>
  </property>
</Properties>
</file>