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4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7E3F1-D9B0-0976-D839-0A4D58C63563}" v="4" dt="2024-02-16T08:57:09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LOZANO" userId="S::elodie.lozano@tti-emea.com::da513f95-0ca2-458f-a5a7-a8b5c5711369" providerId="AD" clId="Web-{15F7E3F1-D9B0-0976-D839-0A4D58C63563}"/>
    <pc:docChg chg="modSld">
      <pc:chgData name="Elodie LOZANO" userId="S::elodie.lozano@tti-emea.com::da513f95-0ca2-458f-a5a7-a8b5c5711369" providerId="AD" clId="Web-{15F7E3F1-D9B0-0976-D839-0A4D58C63563}" dt="2024-02-16T08:57:09.568" v="0" actId="20577"/>
      <pc:docMkLst>
        <pc:docMk/>
      </pc:docMkLst>
      <pc:sldChg chg="modSp">
        <pc:chgData name="Elodie LOZANO" userId="S::elodie.lozano@tti-emea.com::da513f95-0ca2-458f-a5a7-a8b5c5711369" providerId="AD" clId="Web-{15F7E3F1-D9B0-0976-D839-0A4D58C63563}" dt="2024-02-16T08:57:09.568" v="0" actId="20577"/>
        <pc:sldMkLst>
          <pc:docMk/>
          <pc:sldMk cId="658198285" sldId="274"/>
        </pc:sldMkLst>
        <pc:spChg chg="mod">
          <ac:chgData name="Elodie LOZANO" userId="S::elodie.lozano@tti-emea.com::da513f95-0ca2-458f-a5a7-a8b5c5711369" providerId="AD" clId="Web-{15F7E3F1-D9B0-0976-D839-0A4D58C63563}" dt="2024-02-16T08:57:09.568" v="0" actId="20577"/>
          <ac:spMkLst>
            <pc:docMk/>
            <pc:sldMk cId="658198285" sldId="274"/>
            <ac:spMk id="37" creationId="{7C7409E0-C11A-4CCC-83E1-6438D8970991}"/>
          </ac:spMkLst>
        </pc:spChg>
      </pc:sldChg>
    </pc:docChg>
  </pc:docChgLst>
  <pc:docChgLst>
    <pc:chgData clId="Web-{15F7E3F1-D9B0-0976-D839-0A4D58C63563}"/>
    <pc:docChg chg="modSld">
      <pc:chgData name="" userId="" providerId="" clId="Web-{15F7E3F1-D9B0-0976-D839-0A4D58C63563}" dt="2024-02-16T08:57:08.115" v="0" actId="20577"/>
      <pc:docMkLst>
        <pc:docMk/>
      </pc:docMkLst>
      <pc:sldChg chg="modSp">
        <pc:chgData name="" userId="" providerId="" clId="Web-{15F7E3F1-D9B0-0976-D839-0A4D58C63563}" dt="2024-02-16T08:57:08.115" v="0" actId="20577"/>
        <pc:sldMkLst>
          <pc:docMk/>
          <pc:sldMk cId="658198285" sldId="274"/>
        </pc:sldMkLst>
        <pc:spChg chg="mod">
          <ac:chgData name="" userId="" providerId="" clId="Web-{15F7E3F1-D9B0-0976-D839-0A4D58C63563}" dt="2024-02-16T08:57:08.115" v="0" actId="20577"/>
          <ac:spMkLst>
            <pc:docMk/>
            <pc:sldMk cId="658198285" sldId="274"/>
            <ac:spMk id="37" creationId="{7C7409E0-C11A-4CCC-83E1-6438D8970991}"/>
          </ac:spMkLst>
        </pc:spChg>
      </pc:sldChg>
    </pc:docChg>
  </pc:docChgLst>
  <pc:docChgLst>
    <pc:chgData name="Elodie LOZANO" userId="S::elodie.lozano@tti-emea.com::da513f95-0ca2-458f-a5a7-a8b5c5711369" providerId="AD" clId="Web-{0EF09BC1-5780-31D1-EB5D-17BEC3A684CE}"/>
    <pc:docChg chg="modSld">
      <pc:chgData name="Elodie LOZANO" userId="S::elodie.lozano@tti-emea.com::da513f95-0ca2-458f-a5a7-a8b5c5711369" providerId="AD" clId="Web-{0EF09BC1-5780-31D1-EB5D-17BEC3A684CE}" dt="2024-02-13T10:07:42.178" v="0" actId="20577"/>
      <pc:docMkLst>
        <pc:docMk/>
      </pc:docMkLst>
      <pc:sldChg chg="modSp">
        <pc:chgData name="Elodie LOZANO" userId="S::elodie.lozano@tti-emea.com::da513f95-0ca2-458f-a5a7-a8b5c5711369" providerId="AD" clId="Web-{0EF09BC1-5780-31D1-EB5D-17BEC3A684CE}" dt="2024-02-13T10:07:42.178" v="0" actId="20577"/>
        <pc:sldMkLst>
          <pc:docMk/>
          <pc:sldMk cId="658198285" sldId="274"/>
        </pc:sldMkLst>
        <pc:spChg chg="mod">
          <ac:chgData name="Elodie LOZANO" userId="S::elodie.lozano@tti-emea.com::da513f95-0ca2-458f-a5a7-a8b5c5711369" providerId="AD" clId="Web-{0EF09BC1-5780-31D1-EB5D-17BEC3A684CE}" dt="2024-02-13T10:07:42.178" v="0" actId="20577"/>
          <ac:spMkLst>
            <pc:docMk/>
            <pc:sldMk cId="658198285" sldId="274"/>
            <ac:spMk id="39" creationId="{C6D056E0-CA38-4E8E-BB42-76E9326848BF}"/>
          </ac:spMkLst>
        </pc:spChg>
      </pc:sldChg>
    </pc:docChg>
  </pc:docChgLst>
  <pc:docChgLst>
    <pc:chgData name="Elodie LOZANO" userId="S::elodie.lozano@tti-emea.com::da513f95-0ca2-458f-a5a7-a8b5c5711369" providerId="AD" clId="Web-{04B14E7B-D4B8-84B7-ADEE-DDD221F4AF04}"/>
    <pc:docChg chg="modSld">
      <pc:chgData name="Elodie LOZANO" userId="S::elodie.lozano@tti-emea.com::da513f95-0ca2-458f-a5a7-a8b5c5711369" providerId="AD" clId="Web-{04B14E7B-D4B8-84B7-ADEE-DDD221F4AF04}" dt="2023-12-06T08:52:44.423" v="5" actId="1076"/>
      <pc:docMkLst>
        <pc:docMk/>
      </pc:docMkLst>
      <pc:sldChg chg="addSp delSp modSp">
        <pc:chgData name="Elodie LOZANO" userId="S::elodie.lozano@tti-emea.com::da513f95-0ca2-458f-a5a7-a8b5c5711369" providerId="AD" clId="Web-{04B14E7B-D4B8-84B7-ADEE-DDD221F4AF04}" dt="2023-12-06T08:52:44.423" v="5" actId="1076"/>
        <pc:sldMkLst>
          <pc:docMk/>
          <pc:sldMk cId="658198285" sldId="274"/>
        </pc:sldMkLst>
        <pc:spChg chg="mod">
          <ac:chgData name="Elodie LOZANO" userId="S::elodie.lozano@tti-emea.com::da513f95-0ca2-458f-a5a7-a8b5c5711369" providerId="AD" clId="Web-{04B14E7B-D4B8-84B7-ADEE-DDD221F4AF04}" dt="2023-12-06T08:52:35.688" v="1" actId="20577"/>
          <ac:spMkLst>
            <pc:docMk/>
            <pc:sldMk cId="658198285" sldId="274"/>
            <ac:spMk id="37" creationId="{7C7409E0-C11A-4CCC-83E1-6438D8970991}"/>
          </ac:spMkLst>
        </pc:spChg>
        <pc:picChg chg="add mod">
          <ac:chgData name="Elodie LOZANO" userId="S::elodie.lozano@tti-emea.com::da513f95-0ca2-458f-a5a7-a8b5c5711369" providerId="AD" clId="Web-{04B14E7B-D4B8-84B7-ADEE-DDD221F4AF04}" dt="2023-12-06T08:52:44.423" v="5" actId="1076"/>
          <ac:picMkLst>
            <pc:docMk/>
            <pc:sldMk cId="658198285" sldId="274"/>
            <ac:picMk id="2" creationId="{5AEF90C3-E124-89BB-88CE-ACB12BB8998F}"/>
          </ac:picMkLst>
        </pc:picChg>
        <pc:picChg chg="del">
          <ac:chgData name="Elodie LOZANO" userId="S::elodie.lozano@tti-emea.com::da513f95-0ca2-458f-a5a7-a8b5c5711369" providerId="AD" clId="Web-{04B14E7B-D4B8-84B7-ADEE-DDD221F4AF04}" dt="2023-12-06T08:52:36.454" v="2"/>
          <ac:picMkLst>
            <pc:docMk/>
            <pc:sldMk cId="658198285" sldId="274"/>
            <ac:picMk id="5" creationId="{107FE225-7FA9-4128-8395-B4EC0E1DCF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5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57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1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32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4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2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51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94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58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8D20-1517-4F68-A142-78C7CD6052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6FDA-DA67-478B-8333-C7098EA2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0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45720" rIns="18000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Lato"/>
                <a:cs typeface="Lato"/>
              </a:rPr>
              <a:t>RMI18-0 </a:t>
            </a:r>
            <a:r>
              <a:rPr lang="fr-FR" altLang="en-US" sz="900" dirty="0">
                <a:solidFill>
                  <a:srgbClr val="4D4D4C"/>
                </a:solidFill>
                <a:latin typeface="Lato"/>
                <a:ea typeface="Lato"/>
                <a:cs typeface="Lato"/>
              </a:rPr>
              <a:t>(Code article :</a:t>
            </a:r>
            <a:r>
              <a:rPr lang="fr-FR" sz="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900" dirty="0">
                <a:solidFill>
                  <a:srgbClr val="4D4D4C"/>
                </a:solidFill>
                <a:latin typeface="Lato"/>
                <a:ea typeface="Lato"/>
                <a:cs typeface="Lato"/>
              </a:rPr>
              <a:t>5133006316</a:t>
            </a:r>
            <a:r>
              <a:rPr lang="fr-FR" altLang="en-US" sz="900" dirty="0">
                <a:solidFill>
                  <a:srgbClr val="4D4D4C"/>
                </a:solidFill>
                <a:latin typeface="Lato"/>
                <a:ea typeface="Lato"/>
                <a:cs typeface="Lato"/>
              </a:rPr>
              <a:t>)</a:t>
            </a:r>
          </a:p>
          <a:p>
            <a:r>
              <a:rPr lang="fr-FR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Gonfleur – compresseur 18V ONE+</a:t>
            </a:r>
            <a:r>
              <a:rPr 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fr-FR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13901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261" y="329784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142637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F46951EA-FD5C-4CB8-B0D0-FFC88DEAD877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6838392" y="5134823"/>
            <a:chExt cx="2666981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6838392" y="5134823"/>
              <a:ext cx="2666981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092B1B43-7F78-4FD3-B199-94DA9FEE6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8807644" y="5211484"/>
              <a:ext cx="609108" cy="60910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811" y="5244440"/>
              <a:ext cx="19658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de jardinage 18V ONE+™ Ryobi®</a:t>
              </a:r>
            </a:p>
          </p:txBody>
        </p:sp>
      </p:grp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Ryobi : ryobitools.fr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2C28E354-971A-4888-A3BA-9A228278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pic>
        <p:nvPicPr>
          <p:cNvPr id="43" name="Picture 2" descr="C:\Users\daniel.arthurs\Downloads\battery-x0_Pantone 485 C.ai.jpg">
            <a:extLst>
              <a:ext uri="{FF2B5EF4-FFF2-40B4-BE49-F238E27FC236}">
                <a16:creationId xmlns:a16="http://schemas.microsoft.com/office/drawing/2014/main" id="{6DBD64A2-6FC3-44EB-BE60-DFAE43F2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74" y="6757479"/>
            <a:ext cx="6953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8DFFC7E-4227-41F4-B439-1BCC27FA57ED}"/>
              </a:ext>
            </a:extLst>
          </p:cNvPr>
          <p:cNvSpPr txBox="1"/>
          <p:nvPr/>
        </p:nvSpPr>
        <p:spPr>
          <a:xfrm>
            <a:off x="8012265" y="1973898"/>
            <a:ext cx="2376487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Tension : 18V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Pression max : 11 bars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Débit haute pression : 16 L/min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Débit gros volume : 500 L/min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Longueur des tuyaux :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 Tuyau haute pression : 61 cm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 Tuyau gros débit : 30 cm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endParaRPr lang="fr-FR" sz="900" b="1" dirty="0">
              <a:solidFill>
                <a:schemeClr val="bg1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Poids sans batterie : 1,3 kg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B30E25E9-694A-42FA-8117-9C06DB72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881" y="3939071"/>
            <a:ext cx="23510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900" b="1" dirty="0">
                <a:solidFill>
                  <a:prstClr val="white"/>
                </a:solidFill>
                <a:latin typeface="Lato" panose="020F0502020204030203" pitchFamily="34" charset="77"/>
                <a:cs typeface="Arial" charset="0"/>
              </a:rPr>
              <a:t>LIVRÉ EN BOÎTE CARTON AVEC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4901F1C-CD99-4944-BC42-C8471330BBCE}"/>
              </a:ext>
            </a:extLst>
          </p:cNvPr>
          <p:cNvSpPr txBox="1"/>
          <p:nvPr/>
        </p:nvSpPr>
        <p:spPr>
          <a:xfrm>
            <a:off x="8026688" y="4149128"/>
            <a:ext cx="23669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  <a:cs typeface="Arial" charset="0"/>
              </a:rPr>
              <a:t>Valve Presta pour pneu de vélo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  <a:cs typeface="Arial" charset="0"/>
              </a:rPr>
              <a:t>Aiguille pour les équipements sportifs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  <a:cs typeface="Arial" charset="0"/>
              </a:rPr>
              <a:t>Embout pour gonflage rapide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C7409E0-C11A-4CCC-83E1-6438D8970991}"/>
              </a:ext>
            </a:extLst>
          </p:cNvPr>
          <p:cNvSpPr txBox="1"/>
          <p:nvPr/>
        </p:nvSpPr>
        <p:spPr>
          <a:xfrm>
            <a:off x="223977" y="2233513"/>
            <a:ext cx="2792760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Double fonction gonfleur &amp; compresseur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Polyvalence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Basse pression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le gonflage gros débit des objets pneumatiques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Présélection de la pression &amp; arrêt automatique à la pression souhaitée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Arrêt automatique du gonfleur lorsque la bonne pression est atteinte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Ecran LCD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lecture précise du niveau de pression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Précision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Haute pression jusqu’à 11 bars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Idéal pour le gonflage des pneus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Performance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Mode dégonflage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Idéal pour compresser les matelas et autres gros objets gonflables rapidement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  <a:endParaRPr lang="fr-FR" sz="1200" b="1" i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fr-FR" sz="1000" b="1" cap="small">
                <a:solidFill>
                  <a:srgbClr val="4D4D4C"/>
                </a:solidFill>
                <a:latin typeface="Lato"/>
                <a:ea typeface="Lato"/>
                <a:cs typeface="Arial"/>
              </a:rPr>
              <a:t>Livré avec 3 embouts de gonflage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gonfler les pneus de voiture, de vélo, les ballons et autres petits objets pneumatiques. Espace de rangement prévu.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Polyvalence</a:t>
            </a:r>
          </a:p>
        </p:txBody>
      </p:sp>
      <p:sp>
        <p:nvSpPr>
          <p:cNvPr id="44" name="Line 130">
            <a:extLst>
              <a:ext uri="{FF2B5EF4-FFF2-40B4-BE49-F238E27FC236}">
                <a16:creationId xmlns:a16="http://schemas.microsoft.com/office/drawing/2014/main" id="{686C7975-440C-4BB2-99F1-D7E631283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2215" y="5807914"/>
            <a:ext cx="56452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682565-AE34-420B-B0B9-C3638F23F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87" y="2663948"/>
            <a:ext cx="1018120" cy="853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6FCEC9-6397-4DBA-8063-60F2F7B77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174" y="3337752"/>
            <a:ext cx="1018120" cy="853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071042-DA56-4C21-B132-5E53A3D2B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472" y="4106452"/>
            <a:ext cx="1018120" cy="853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C685A-D49A-42E3-8CEB-7D6C7F370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472" y="4603041"/>
            <a:ext cx="1018120" cy="853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6756F14-63A4-414C-92A3-9878672D0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256" y="5129328"/>
            <a:ext cx="1018120" cy="8535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C2FF2501-2B2C-4508-8B43-92613907161A}"/>
              </a:ext>
            </a:extLst>
          </p:cNvPr>
          <p:cNvSpPr txBox="1"/>
          <p:nvPr/>
        </p:nvSpPr>
        <p:spPr>
          <a:xfrm>
            <a:off x="5117432" y="6722924"/>
            <a:ext cx="2241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Wingdings" panose="05000000000000000000" pitchFamily="2" charset="2"/>
              <a:buChar char="ü"/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Gonflage des pneus</a:t>
            </a:r>
          </a:p>
          <a:p>
            <a:pPr marL="144000" indent="-144000">
              <a:buFont typeface="Wingdings" panose="05000000000000000000" pitchFamily="2" charset="2"/>
              <a:buChar char="ü"/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Gonflage et dégonflage d’objets pneumatiques</a:t>
            </a:r>
          </a:p>
        </p:txBody>
      </p:sp>
      <p:pic>
        <p:nvPicPr>
          <p:cNvPr id="3" name="Picture 4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A976EBE8-CD73-D8B9-CA7A-7B46692907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65" t="16238" r="24584" b="17239"/>
          <a:stretch/>
        </p:blipFill>
        <p:spPr>
          <a:xfrm>
            <a:off x="3477206" y="2366929"/>
            <a:ext cx="4107983" cy="3196142"/>
          </a:xfrm>
          <a:prstGeom prst="rect">
            <a:avLst/>
          </a:prstGeom>
        </p:spPr>
      </p:pic>
      <p:pic>
        <p:nvPicPr>
          <p:cNvPr id="1026" name="Picture 2" descr="Barcode">
            <a:extLst>
              <a:ext uri="{FF2B5EF4-FFF2-40B4-BE49-F238E27FC236}">
                <a16:creationId xmlns:a16="http://schemas.microsoft.com/office/drawing/2014/main" id="{3B2F6D78-9807-F9D5-4054-EEA4CE67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06" y="6784495"/>
            <a:ext cx="1635889" cy="7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C95813-996E-D90A-EF43-BBEAF082E172}"/>
              </a:ext>
            </a:extLst>
          </p:cNvPr>
          <p:cNvSpPr txBox="1"/>
          <p:nvPr/>
        </p:nvSpPr>
        <p:spPr>
          <a:xfrm>
            <a:off x="4623048" y="5725732"/>
            <a:ext cx="279276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Long flexible + zone de rangement 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faciliter l’accès et  avoir toujours les embouts à disposition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</p:txBody>
      </p:sp>
      <p:sp>
        <p:nvSpPr>
          <p:cNvPr id="7" name="Line 130">
            <a:extLst>
              <a:ext uri="{FF2B5EF4-FFF2-40B4-BE49-F238E27FC236}">
                <a16:creationId xmlns:a16="http://schemas.microsoft.com/office/drawing/2014/main" id="{DD1D5301-3E8F-A911-6B90-8CB57F5AB6AA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693969" y="5580368"/>
            <a:ext cx="56452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7" name="Line 130">
            <a:extLst>
              <a:ext uri="{FF2B5EF4-FFF2-40B4-BE49-F238E27FC236}">
                <a16:creationId xmlns:a16="http://schemas.microsoft.com/office/drawing/2014/main" id="{6AA7E742-9DD3-66D3-9985-09CF98A34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5381" y="5862629"/>
            <a:ext cx="180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2A97F5-70F6-C468-B1E6-4F54E3A6AD08}"/>
              </a:ext>
            </a:extLst>
          </p:cNvPr>
          <p:cNvSpPr txBox="1"/>
          <p:nvPr/>
        </p:nvSpPr>
        <p:spPr>
          <a:xfrm>
            <a:off x="5009903" y="2031463"/>
            <a:ext cx="2792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Connecteur rapide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sécuriser l’ajustement des valves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Sécurité</a:t>
            </a:r>
          </a:p>
        </p:txBody>
      </p:sp>
      <p:sp>
        <p:nvSpPr>
          <p:cNvPr id="19" name="Line 130">
            <a:extLst>
              <a:ext uri="{FF2B5EF4-FFF2-40B4-BE49-F238E27FC236}">
                <a16:creationId xmlns:a16="http://schemas.microsoft.com/office/drawing/2014/main" id="{54CCED30-76A1-F844-4AEF-995803E40C4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057148" y="2459653"/>
            <a:ext cx="56452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0" name="Line 130">
            <a:extLst>
              <a:ext uri="{FF2B5EF4-FFF2-40B4-BE49-F238E27FC236}">
                <a16:creationId xmlns:a16="http://schemas.microsoft.com/office/drawing/2014/main" id="{2961D83F-7FF5-B211-5C48-C63BF8FFC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7049" y="2171719"/>
            <a:ext cx="180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2" name="Image 1" descr="Une image contenant texte, vélo, Roue de vélo, roue&#10;&#10;Description générée automatiquement">
            <a:extLst>
              <a:ext uri="{FF2B5EF4-FFF2-40B4-BE49-F238E27FC236}">
                <a16:creationId xmlns:a16="http://schemas.microsoft.com/office/drawing/2014/main" id="{5AEF90C3-E124-89BB-88CE-ACB12BB89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488" y="6588044"/>
            <a:ext cx="1478171" cy="8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98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1" ma:contentTypeDescription="Create a new document." ma:contentTypeScope="" ma:versionID="e812515921b33abc0077827e8c1db458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15b5aaa273a2b07d8f797ea79f9c14f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SOMMAIRE xmlns="a8e189ab-abfc-4b4a-a3ce-ec378c317818" xsi:nil="true"/>
    <lcf76f155ced4ddcb4097134ff3c332f xmlns="a8e189ab-abfc-4b4a-a3ce-ec378c3178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BE8FC1-9653-4B76-B656-B895DCA3E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89af9-64e5-4128-948f-47a91b8aa5b5"/>
    <ds:schemaRef ds:uri="http://schemas.microsoft.com/sharepoint/v3/fields"/>
    <ds:schemaRef ds:uri="a8e189ab-abfc-4b4a-a3ce-ec378c317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503A6-6820-4437-9FF0-D5BD6D6A5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635F4-3D16-4586-9E0C-984F72DDAA16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b4e89af9-64e5-4128-948f-47a91b8aa5b5"/>
    <ds:schemaRef ds:uri="e8bd2e17-0c74-49db-b9e8-616e9c782dbb"/>
    <ds:schemaRef ds:uri="a8e189ab-abfc-4b4a-a3ce-ec378c3178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279</Words>
  <Application>Microsoft Office PowerPoint</Application>
  <PresentationFormat>Personnalisé</PresentationFormat>
  <Paragraphs>51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FELAHI</dc:creator>
  <cp:lastModifiedBy>Elodie LOZANO</cp:lastModifiedBy>
  <cp:revision>14</cp:revision>
  <dcterms:created xsi:type="dcterms:W3CDTF">2022-02-28T15:10:17Z</dcterms:created>
  <dcterms:modified xsi:type="dcterms:W3CDTF">2024-02-16T08:57:11Z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