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4" r:id="rId5"/>
  </p:sldIdLst>
  <p:sldSz cx="10610850" cy="749617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B5EBEE-B257-4C81-B5EB-2FF622C901EF}" v="1" dt="2024-11-15T14:58:12.9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5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odie LOZANO" userId="S::elodie.lozano@tti-emea.com::da513f95-0ca2-458f-a5a7-a8b5c5711369" providerId="AD" clId="Web-{1CB08013-543E-6F17-3C63-A5A1C97CF053}"/>
    <pc:docChg chg="modSld">
      <pc:chgData name="Elodie LOZANO" userId="S::elodie.lozano@tti-emea.com::da513f95-0ca2-458f-a5a7-a8b5c5711369" providerId="AD" clId="Web-{1CB08013-543E-6F17-3C63-A5A1C97CF053}" dt="2024-10-04T13:45:27.818" v="6" actId="20577"/>
      <pc:docMkLst>
        <pc:docMk/>
      </pc:docMkLst>
      <pc:sldChg chg="modSp">
        <pc:chgData name="Elodie LOZANO" userId="S::elodie.lozano@tti-emea.com::da513f95-0ca2-458f-a5a7-a8b5c5711369" providerId="AD" clId="Web-{1CB08013-543E-6F17-3C63-A5A1C97CF053}" dt="2024-10-04T13:45:27.818" v="6" actId="20577"/>
        <pc:sldMkLst>
          <pc:docMk/>
          <pc:sldMk cId="602028603" sldId="274"/>
        </pc:sldMkLst>
        <pc:spChg chg="mod">
          <ac:chgData name="Elodie LOZANO" userId="S::elodie.lozano@tti-emea.com::da513f95-0ca2-458f-a5a7-a8b5c5711369" providerId="AD" clId="Web-{1CB08013-543E-6F17-3C63-A5A1C97CF053}" dt="2024-10-04T13:45:27.818" v="6" actId="20577"/>
          <ac:spMkLst>
            <pc:docMk/>
            <pc:sldMk cId="602028603" sldId="274"/>
            <ac:spMk id="42" creationId="{93265CDD-513C-404F-BCC8-35A901204859}"/>
          </ac:spMkLst>
        </pc:spChg>
      </pc:sldChg>
    </pc:docChg>
  </pc:docChgLst>
  <pc:docChgLst>
    <pc:chgData name="Elodie LOZANO" userId="da513f95-0ca2-458f-a5a7-a8b5c5711369" providerId="ADAL" clId="{8A2FADE3-00DA-4CE9-BDC8-C6D5985E8C4A}"/>
    <pc:docChg chg="undo custSel modSld">
      <pc:chgData name="Elodie LOZANO" userId="da513f95-0ca2-458f-a5a7-a8b5c5711369" providerId="ADAL" clId="{8A2FADE3-00DA-4CE9-BDC8-C6D5985E8C4A}" dt="2024-09-25T20:12:44.504" v="78" actId="1076"/>
      <pc:docMkLst>
        <pc:docMk/>
      </pc:docMkLst>
      <pc:sldChg chg="addSp delSp modSp mod">
        <pc:chgData name="Elodie LOZANO" userId="da513f95-0ca2-458f-a5a7-a8b5c5711369" providerId="ADAL" clId="{8A2FADE3-00DA-4CE9-BDC8-C6D5985E8C4A}" dt="2024-09-25T20:12:44.504" v="78" actId="1076"/>
        <pc:sldMkLst>
          <pc:docMk/>
          <pc:sldMk cId="602028603" sldId="274"/>
        </pc:sldMkLst>
        <pc:spChg chg="add del">
          <ac:chgData name="Elodie LOZANO" userId="da513f95-0ca2-458f-a5a7-a8b5c5711369" providerId="ADAL" clId="{8A2FADE3-00DA-4CE9-BDC8-C6D5985E8C4A}" dt="2024-09-25T20:12:25.789" v="74" actId="22"/>
          <ac:spMkLst>
            <pc:docMk/>
            <pc:sldMk cId="602028603" sldId="274"/>
            <ac:spMk id="20" creationId="{57F47671-A950-1009-3019-4C7048047C70}"/>
          </ac:spMkLst>
        </pc:spChg>
        <pc:spChg chg="mod">
          <ac:chgData name="Elodie LOZANO" userId="da513f95-0ca2-458f-a5a7-a8b5c5711369" providerId="ADAL" clId="{8A2FADE3-00DA-4CE9-BDC8-C6D5985E8C4A}" dt="2024-09-25T20:11:23.867" v="60" actId="113"/>
          <ac:spMkLst>
            <pc:docMk/>
            <pc:sldMk cId="602028603" sldId="274"/>
            <ac:spMk id="39" creationId="{C6D056E0-CA38-4E8E-BB42-76E9326848BF}"/>
          </ac:spMkLst>
        </pc:spChg>
        <pc:spChg chg="mod">
          <ac:chgData name="Elodie LOZANO" userId="da513f95-0ca2-458f-a5a7-a8b5c5711369" providerId="ADAL" clId="{8A2FADE3-00DA-4CE9-BDC8-C6D5985E8C4A}" dt="2024-09-25T20:12:44.504" v="78" actId="1076"/>
          <ac:spMkLst>
            <pc:docMk/>
            <pc:sldMk cId="602028603" sldId="274"/>
            <ac:spMk id="43" creationId="{A9366DDD-E300-4AB5-9339-04826AF061A7}"/>
          </ac:spMkLst>
        </pc:spChg>
        <pc:grpChg chg="del">
          <ac:chgData name="Elodie LOZANO" userId="da513f95-0ca2-458f-a5a7-a8b5c5711369" providerId="ADAL" clId="{8A2FADE3-00DA-4CE9-BDC8-C6D5985E8C4A}" dt="2024-09-25T20:11:30.702" v="62" actId="478"/>
          <ac:grpSpMkLst>
            <pc:docMk/>
            <pc:sldMk cId="602028603" sldId="274"/>
            <ac:grpSpMk id="29" creationId="{B7B79E48-BE4E-4E04-B1B7-A778B1C369EC}"/>
          </ac:grpSpMkLst>
        </pc:grpChg>
        <pc:picChg chg="del">
          <ac:chgData name="Elodie LOZANO" userId="da513f95-0ca2-458f-a5a7-a8b5c5711369" providerId="ADAL" clId="{8A2FADE3-00DA-4CE9-BDC8-C6D5985E8C4A}" dt="2024-09-25T20:11:27.410" v="61" actId="478"/>
          <ac:picMkLst>
            <pc:docMk/>
            <pc:sldMk cId="602028603" sldId="274"/>
            <ac:picMk id="12" creationId="{33CB9B14-8329-A88B-6B9F-A2209713DC80}"/>
          </ac:picMkLst>
        </pc:picChg>
        <pc:picChg chg="del">
          <ac:chgData name="Elodie LOZANO" userId="da513f95-0ca2-458f-a5a7-a8b5c5711369" providerId="ADAL" clId="{8A2FADE3-00DA-4CE9-BDC8-C6D5985E8C4A}" dt="2024-09-25T20:11:32.981" v="63" actId="478"/>
          <ac:picMkLst>
            <pc:docMk/>
            <pc:sldMk cId="602028603" sldId="274"/>
            <ac:picMk id="1026" creationId="{4B25DAF3-5D35-CCBD-8368-30D098068B1F}"/>
          </ac:picMkLst>
        </pc:picChg>
        <pc:picChg chg="add mod">
          <ac:chgData name="Elodie LOZANO" userId="da513f95-0ca2-458f-a5a7-a8b5c5711369" providerId="ADAL" clId="{8A2FADE3-00DA-4CE9-BDC8-C6D5985E8C4A}" dt="2024-09-25T20:12:01.427" v="72" actId="1038"/>
          <ac:picMkLst>
            <pc:docMk/>
            <pc:sldMk cId="602028603" sldId="274"/>
            <ac:picMk id="1028" creationId="{FED8F87D-CD5E-C8E0-FEE6-137F1653A120}"/>
          </ac:picMkLst>
        </pc:picChg>
        <pc:picChg chg="add mod">
          <ac:chgData name="Elodie LOZANO" userId="da513f95-0ca2-458f-a5a7-a8b5c5711369" providerId="ADAL" clId="{8A2FADE3-00DA-4CE9-BDC8-C6D5985E8C4A}" dt="2024-09-25T20:12:36.705" v="77" actId="1076"/>
          <ac:picMkLst>
            <pc:docMk/>
            <pc:sldMk cId="602028603" sldId="274"/>
            <ac:picMk id="1030" creationId="{D58A164B-A9FC-2A39-87B4-71F44FBF4EFA}"/>
          </ac:picMkLst>
        </pc:picChg>
      </pc:sldChg>
    </pc:docChg>
  </pc:docChgLst>
  <pc:docChgLst>
    <pc:chgData name="Elodie LOZANO" userId="da513f95-0ca2-458f-a5a7-a8b5c5711369" providerId="ADAL" clId="{E0B5EBEE-B257-4C81-B5EB-2FF622C901EF}"/>
    <pc:docChg chg="custSel modSld">
      <pc:chgData name="Elodie LOZANO" userId="da513f95-0ca2-458f-a5a7-a8b5c5711369" providerId="ADAL" clId="{E0B5EBEE-B257-4C81-B5EB-2FF622C901EF}" dt="2024-11-15T14:58:27.157" v="5" actId="167"/>
      <pc:docMkLst>
        <pc:docMk/>
      </pc:docMkLst>
      <pc:sldChg chg="addSp delSp modSp mod">
        <pc:chgData name="Elodie LOZANO" userId="da513f95-0ca2-458f-a5a7-a8b5c5711369" providerId="ADAL" clId="{E0B5EBEE-B257-4C81-B5EB-2FF622C901EF}" dt="2024-11-15T14:58:27.157" v="5" actId="167"/>
        <pc:sldMkLst>
          <pc:docMk/>
          <pc:sldMk cId="602028603" sldId="274"/>
        </pc:sldMkLst>
        <pc:spChg chg="del">
          <ac:chgData name="Elodie LOZANO" userId="da513f95-0ca2-458f-a5a7-a8b5c5711369" providerId="ADAL" clId="{E0B5EBEE-B257-4C81-B5EB-2FF622C901EF}" dt="2024-11-15T14:58:04.507" v="0" actId="478"/>
          <ac:spMkLst>
            <pc:docMk/>
            <pc:sldMk cId="602028603" sldId="274"/>
            <ac:spMk id="13" creationId="{CB91DB20-C6E8-3554-A83F-9461B3505EE7}"/>
          </ac:spMkLst>
        </pc:spChg>
        <pc:picChg chg="add mod ord">
          <ac:chgData name="Elodie LOZANO" userId="da513f95-0ca2-458f-a5a7-a8b5c5711369" providerId="ADAL" clId="{E0B5EBEE-B257-4C81-B5EB-2FF622C901EF}" dt="2024-11-15T14:58:27.157" v="5" actId="167"/>
          <ac:picMkLst>
            <pc:docMk/>
            <pc:sldMk cId="602028603" sldId="274"/>
            <ac:picMk id="2" creationId="{35A6B3AC-1861-4EA9-8896-2BC9E43E5D7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6356" y="1226805"/>
            <a:ext cx="7958138" cy="2609779"/>
          </a:xfrm>
        </p:spPr>
        <p:txBody>
          <a:bodyPr anchor="b"/>
          <a:lstStyle>
            <a:lvl1pPr algn="ctr">
              <a:defRPr sz="522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6356" y="3937228"/>
            <a:ext cx="7958138" cy="1809840"/>
          </a:xfrm>
        </p:spPr>
        <p:txBody>
          <a:bodyPr/>
          <a:lstStyle>
            <a:lvl1pPr marL="0" indent="0" algn="ctr">
              <a:buNone/>
              <a:defRPr sz="2089"/>
            </a:lvl1pPr>
            <a:lvl2pPr marL="397901" indent="0" algn="ctr">
              <a:buNone/>
              <a:defRPr sz="1741"/>
            </a:lvl2pPr>
            <a:lvl3pPr marL="795802" indent="0" algn="ctr">
              <a:buNone/>
              <a:defRPr sz="1567"/>
            </a:lvl3pPr>
            <a:lvl4pPr marL="1193703" indent="0" algn="ctr">
              <a:buNone/>
              <a:defRPr sz="1392"/>
            </a:lvl4pPr>
            <a:lvl5pPr marL="1591605" indent="0" algn="ctr">
              <a:buNone/>
              <a:defRPr sz="1392"/>
            </a:lvl5pPr>
            <a:lvl6pPr marL="1989506" indent="0" algn="ctr">
              <a:buNone/>
              <a:defRPr sz="1392"/>
            </a:lvl6pPr>
            <a:lvl7pPr marL="2387407" indent="0" algn="ctr">
              <a:buNone/>
              <a:defRPr sz="1392"/>
            </a:lvl7pPr>
            <a:lvl8pPr marL="2785308" indent="0" algn="ctr">
              <a:buNone/>
              <a:defRPr sz="1392"/>
            </a:lvl8pPr>
            <a:lvl9pPr marL="3183209" indent="0" algn="ctr">
              <a:buNone/>
              <a:defRPr sz="1392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93389" y="399102"/>
            <a:ext cx="2287965" cy="63526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9496" y="399102"/>
            <a:ext cx="6731258" cy="63526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3810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70" y="1868839"/>
            <a:ext cx="9151858" cy="3118200"/>
          </a:xfrm>
        </p:spPr>
        <p:txBody>
          <a:bodyPr anchor="b"/>
          <a:lstStyle>
            <a:lvl1pPr>
              <a:defRPr sz="522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70" y="5016538"/>
            <a:ext cx="9151858" cy="1639788"/>
          </a:xfrm>
        </p:spPr>
        <p:txBody>
          <a:bodyPr/>
          <a:lstStyle>
            <a:lvl1pPr marL="0" indent="0">
              <a:buNone/>
              <a:defRPr sz="2089">
                <a:solidFill>
                  <a:schemeClr val="tx1">
                    <a:tint val="82000"/>
                  </a:schemeClr>
                </a:solidFill>
              </a:defRPr>
            </a:lvl1pPr>
            <a:lvl2pPr marL="397901" indent="0">
              <a:buNone/>
              <a:defRPr sz="1741">
                <a:solidFill>
                  <a:schemeClr val="tx1">
                    <a:tint val="82000"/>
                  </a:schemeClr>
                </a:solidFill>
              </a:defRPr>
            </a:lvl2pPr>
            <a:lvl3pPr marL="795802" indent="0">
              <a:buNone/>
              <a:defRPr sz="1567">
                <a:solidFill>
                  <a:schemeClr val="tx1">
                    <a:tint val="82000"/>
                  </a:schemeClr>
                </a:solidFill>
              </a:defRPr>
            </a:lvl3pPr>
            <a:lvl4pPr marL="1193703" indent="0">
              <a:buNone/>
              <a:defRPr sz="1392">
                <a:solidFill>
                  <a:schemeClr val="tx1">
                    <a:tint val="82000"/>
                  </a:schemeClr>
                </a:solidFill>
              </a:defRPr>
            </a:lvl4pPr>
            <a:lvl5pPr marL="1591605" indent="0">
              <a:buNone/>
              <a:defRPr sz="1392">
                <a:solidFill>
                  <a:schemeClr val="tx1">
                    <a:tint val="82000"/>
                  </a:schemeClr>
                </a:solidFill>
              </a:defRPr>
            </a:lvl5pPr>
            <a:lvl6pPr marL="1989506" indent="0">
              <a:buNone/>
              <a:defRPr sz="1392">
                <a:solidFill>
                  <a:schemeClr val="tx1">
                    <a:tint val="82000"/>
                  </a:schemeClr>
                </a:solidFill>
              </a:defRPr>
            </a:lvl6pPr>
            <a:lvl7pPr marL="2387407" indent="0">
              <a:buNone/>
              <a:defRPr sz="1392">
                <a:solidFill>
                  <a:schemeClr val="tx1">
                    <a:tint val="82000"/>
                  </a:schemeClr>
                </a:solidFill>
              </a:defRPr>
            </a:lvl7pPr>
            <a:lvl8pPr marL="2785308" indent="0">
              <a:buNone/>
              <a:defRPr sz="1392">
                <a:solidFill>
                  <a:schemeClr val="tx1">
                    <a:tint val="82000"/>
                  </a:schemeClr>
                </a:solidFill>
              </a:defRPr>
            </a:lvl8pPr>
            <a:lvl9pPr marL="3183209" indent="0">
              <a:buNone/>
              <a:defRPr sz="139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9496" y="1995510"/>
            <a:ext cx="4509611" cy="47562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1743" y="1995510"/>
            <a:ext cx="4509611" cy="47562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0878" y="399102"/>
            <a:ext cx="9151858" cy="144891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0879" y="1837604"/>
            <a:ext cx="4488886" cy="900582"/>
          </a:xfrm>
        </p:spPr>
        <p:txBody>
          <a:bodyPr anchor="b"/>
          <a:lstStyle>
            <a:lvl1pPr marL="0" indent="0">
              <a:buNone/>
              <a:defRPr sz="2089" b="1"/>
            </a:lvl1pPr>
            <a:lvl2pPr marL="397901" indent="0">
              <a:buNone/>
              <a:defRPr sz="1741" b="1"/>
            </a:lvl2pPr>
            <a:lvl3pPr marL="795802" indent="0">
              <a:buNone/>
              <a:defRPr sz="1567" b="1"/>
            </a:lvl3pPr>
            <a:lvl4pPr marL="1193703" indent="0">
              <a:buNone/>
              <a:defRPr sz="1392" b="1"/>
            </a:lvl4pPr>
            <a:lvl5pPr marL="1591605" indent="0">
              <a:buNone/>
              <a:defRPr sz="1392" b="1"/>
            </a:lvl5pPr>
            <a:lvl6pPr marL="1989506" indent="0">
              <a:buNone/>
              <a:defRPr sz="1392" b="1"/>
            </a:lvl6pPr>
            <a:lvl7pPr marL="2387407" indent="0">
              <a:buNone/>
              <a:defRPr sz="1392" b="1"/>
            </a:lvl7pPr>
            <a:lvl8pPr marL="2785308" indent="0">
              <a:buNone/>
              <a:defRPr sz="1392" b="1"/>
            </a:lvl8pPr>
            <a:lvl9pPr marL="3183209" indent="0">
              <a:buNone/>
              <a:defRPr sz="139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0879" y="2738186"/>
            <a:ext cx="4488886" cy="40274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1743" y="1837604"/>
            <a:ext cx="4510993" cy="900582"/>
          </a:xfrm>
        </p:spPr>
        <p:txBody>
          <a:bodyPr anchor="b"/>
          <a:lstStyle>
            <a:lvl1pPr marL="0" indent="0">
              <a:buNone/>
              <a:defRPr sz="2089" b="1"/>
            </a:lvl1pPr>
            <a:lvl2pPr marL="397901" indent="0">
              <a:buNone/>
              <a:defRPr sz="1741" b="1"/>
            </a:lvl2pPr>
            <a:lvl3pPr marL="795802" indent="0">
              <a:buNone/>
              <a:defRPr sz="1567" b="1"/>
            </a:lvl3pPr>
            <a:lvl4pPr marL="1193703" indent="0">
              <a:buNone/>
              <a:defRPr sz="1392" b="1"/>
            </a:lvl4pPr>
            <a:lvl5pPr marL="1591605" indent="0">
              <a:buNone/>
              <a:defRPr sz="1392" b="1"/>
            </a:lvl5pPr>
            <a:lvl6pPr marL="1989506" indent="0">
              <a:buNone/>
              <a:defRPr sz="1392" b="1"/>
            </a:lvl6pPr>
            <a:lvl7pPr marL="2387407" indent="0">
              <a:buNone/>
              <a:defRPr sz="1392" b="1"/>
            </a:lvl7pPr>
            <a:lvl8pPr marL="2785308" indent="0">
              <a:buNone/>
              <a:defRPr sz="1392" b="1"/>
            </a:lvl8pPr>
            <a:lvl9pPr marL="3183209" indent="0">
              <a:buNone/>
              <a:defRPr sz="139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1743" y="2738186"/>
            <a:ext cx="4510993" cy="40274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0878" y="499745"/>
            <a:ext cx="3422275" cy="1749108"/>
          </a:xfrm>
        </p:spPr>
        <p:txBody>
          <a:bodyPr anchor="b"/>
          <a:lstStyle>
            <a:lvl1pPr>
              <a:defRPr sz="278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0993" y="1079311"/>
            <a:ext cx="5371743" cy="5327143"/>
          </a:xfrm>
        </p:spPr>
        <p:txBody>
          <a:bodyPr/>
          <a:lstStyle>
            <a:lvl1pPr>
              <a:defRPr sz="2785"/>
            </a:lvl1pPr>
            <a:lvl2pPr>
              <a:defRPr sz="2437"/>
            </a:lvl2pPr>
            <a:lvl3pPr>
              <a:defRPr sz="2089"/>
            </a:lvl3pPr>
            <a:lvl4pPr>
              <a:defRPr sz="1741"/>
            </a:lvl4pPr>
            <a:lvl5pPr>
              <a:defRPr sz="1741"/>
            </a:lvl5pPr>
            <a:lvl6pPr>
              <a:defRPr sz="1741"/>
            </a:lvl6pPr>
            <a:lvl7pPr>
              <a:defRPr sz="1741"/>
            </a:lvl7pPr>
            <a:lvl8pPr>
              <a:defRPr sz="1741"/>
            </a:lvl8pPr>
            <a:lvl9pPr>
              <a:defRPr sz="174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0878" y="2248853"/>
            <a:ext cx="3422275" cy="4166277"/>
          </a:xfrm>
        </p:spPr>
        <p:txBody>
          <a:bodyPr/>
          <a:lstStyle>
            <a:lvl1pPr marL="0" indent="0">
              <a:buNone/>
              <a:defRPr sz="1392"/>
            </a:lvl1pPr>
            <a:lvl2pPr marL="397901" indent="0">
              <a:buNone/>
              <a:defRPr sz="1218"/>
            </a:lvl2pPr>
            <a:lvl3pPr marL="795802" indent="0">
              <a:buNone/>
              <a:defRPr sz="1044"/>
            </a:lvl3pPr>
            <a:lvl4pPr marL="1193703" indent="0">
              <a:buNone/>
              <a:defRPr sz="870"/>
            </a:lvl4pPr>
            <a:lvl5pPr marL="1591605" indent="0">
              <a:buNone/>
              <a:defRPr sz="870"/>
            </a:lvl5pPr>
            <a:lvl6pPr marL="1989506" indent="0">
              <a:buNone/>
              <a:defRPr sz="870"/>
            </a:lvl6pPr>
            <a:lvl7pPr marL="2387407" indent="0">
              <a:buNone/>
              <a:defRPr sz="870"/>
            </a:lvl7pPr>
            <a:lvl8pPr marL="2785308" indent="0">
              <a:buNone/>
              <a:defRPr sz="870"/>
            </a:lvl8pPr>
            <a:lvl9pPr marL="3183209" indent="0">
              <a:buNone/>
              <a:defRPr sz="87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0878" y="499745"/>
            <a:ext cx="3422275" cy="1749108"/>
          </a:xfrm>
        </p:spPr>
        <p:txBody>
          <a:bodyPr anchor="b"/>
          <a:lstStyle>
            <a:lvl1pPr>
              <a:defRPr sz="278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10993" y="1079311"/>
            <a:ext cx="5371743" cy="5327143"/>
          </a:xfrm>
        </p:spPr>
        <p:txBody>
          <a:bodyPr anchor="t"/>
          <a:lstStyle>
            <a:lvl1pPr marL="0" indent="0">
              <a:buNone/>
              <a:defRPr sz="2785"/>
            </a:lvl1pPr>
            <a:lvl2pPr marL="397901" indent="0">
              <a:buNone/>
              <a:defRPr sz="2437"/>
            </a:lvl2pPr>
            <a:lvl3pPr marL="795802" indent="0">
              <a:buNone/>
              <a:defRPr sz="2089"/>
            </a:lvl3pPr>
            <a:lvl4pPr marL="1193703" indent="0">
              <a:buNone/>
              <a:defRPr sz="1741"/>
            </a:lvl4pPr>
            <a:lvl5pPr marL="1591605" indent="0">
              <a:buNone/>
              <a:defRPr sz="1741"/>
            </a:lvl5pPr>
            <a:lvl6pPr marL="1989506" indent="0">
              <a:buNone/>
              <a:defRPr sz="1741"/>
            </a:lvl6pPr>
            <a:lvl7pPr marL="2387407" indent="0">
              <a:buNone/>
              <a:defRPr sz="1741"/>
            </a:lvl7pPr>
            <a:lvl8pPr marL="2785308" indent="0">
              <a:buNone/>
              <a:defRPr sz="1741"/>
            </a:lvl8pPr>
            <a:lvl9pPr marL="3183209" indent="0">
              <a:buNone/>
              <a:defRPr sz="1741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0878" y="2248853"/>
            <a:ext cx="3422275" cy="4166277"/>
          </a:xfrm>
        </p:spPr>
        <p:txBody>
          <a:bodyPr/>
          <a:lstStyle>
            <a:lvl1pPr marL="0" indent="0">
              <a:buNone/>
              <a:defRPr sz="1392"/>
            </a:lvl1pPr>
            <a:lvl2pPr marL="397901" indent="0">
              <a:buNone/>
              <a:defRPr sz="1218"/>
            </a:lvl2pPr>
            <a:lvl3pPr marL="795802" indent="0">
              <a:buNone/>
              <a:defRPr sz="1044"/>
            </a:lvl3pPr>
            <a:lvl4pPr marL="1193703" indent="0">
              <a:buNone/>
              <a:defRPr sz="870"/>
            </a:lvl4pPr>
            <a:lvl5pPr marL="1591605" indent="0">
              <a:buNone/>
              <a:defRPr sz="870"/>
            </a:lvl5pPr>
            <a:lvl6pPr marL="1989506" indent="0">
              <a:buNone/>
              <a:defRPr sz="870"/>
            </a:lvl6pPr>
            <a:lvl7pPr marL="2387407" indent="0">
              <a:buNone/>
              <a:defRPr sz="870"/>
            </a:lvl7pPr>
            <a:lvl8pPr marL="2785308" indent="0">
              <a:buNone/>
              <a:defRPr sz="870"/>
            </a:lvl8pPr>
            <a:lvl9pPr marL="3183209" indent="0">
              <a:buNone/>
              <a:defRPr sz="87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9496" y="399102"/>
            <a:ext cx="9151858" cy="14489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6" y="1995510"/>
            <a:ext cx="9151858" cy="4756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9496" y="6947844"/>
            <a:ext cx="2387441" cy="3991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4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4844" y="6947844"/>
            <a:ext cx="3581162" cy="3991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4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93913" y="6947844"/>
            <a:ext cx="2387441" cy="3991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4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35A6B3AC-1861-4EA9-8896-2BC9E43E5D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1434" y="1775255"/>
            <a:ext cx="4059071" cy="4059071"/>
          </a:xfrm>
          <a:prstGeom prst="rect">
            <a:avLst/>
          </a:prstGeom>
        </p:spPr>
      </p:pic>
      <p:sp>
        <p:nvSpPr>
          <p:cNvPr id="33" name="ZoneTexte 142">
            <a:extLst>
              <a:ext uri="{FF2B5EF4-FFF2-40B4-BE49-F238E27FC236}">
                <a16:creationId xmlns:a16="http://schemas.microsoft.com/office/drawing/2014/main" id="{44203418-1C53-4BCB-93F5-A50AE34FBC4D}"/>
              </a:ext>
            </a:extLst>
          </p:cNvPr>
          <p:cNvSpPr txBox="1"/>
          <p:nvPr/>
        </p:nvSpPr>
        <p:spPr>
          <a:xfrm>
            <a:off x="143541" y="2300366"/>
            <a:ext cx="2542194" cy="280776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726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453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179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6906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632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0359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2085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3812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fr-FR" sz="992" b="1" cap="small">
                <a:solidFill>
                  <a:srgbClr val="4D4D4C"/>
                </a:solidFill>
                <a:latin typeface="Lato" panose="020F0502020204030203" pitchFamily="34" charset="77"/>
                <a:cs typeface="Arial" charset="0"/>
              </a:rPr>
              <a:t>2 vitesses mécaniques</a:t>
            </a:r>
          </a:p>
          <a:p>
            <a:pPr>
              <a:defRPr/>
            </a:pPr>
            <a:r>
              <a:rPr lang="fr-FR" sz="892">
                <a:solidFill>
                  <a:srgbClr val="4D4D4C"/>
                </a:solidFill>
                <a:latin typeface="Lato" panose="020F0502020204030203" pitchFamily="34" charset="77"/>
              </a:rPr>
              <a:t>Pour s’adapter à tous types de travaux</a:t>
            </a:r>
          </a:p>
          <a:p>
            <a:pPr>
              <a:defRPr/>
            </a:pPr>
            <a:r>
              <a:rPr lang="fr-FR" altLang="ja-JP" sz="892" b="1">
                <a:solidFill>
                  <a:srgbClr val="C8D44E"/>
                </a:solidFill>
                <a:latin typeface="Lato" panose="020F0502020204030203" pitchFamily="34" charset="77"/>
              </a:rPr>
              <a:t>Polyvalente</a:t>
            </a:r>
          </a:p>
          <a:p>
            <a:pPr>
              <a:spcBef>
                <a:spcPts val="595"/>
              </a:spcBef>
              <a:defRPr/>
            </a:pPr>
            <a:r>
              <a:rPr lang="fr-FR" sz="992" b="1" cap="small">
                <a:solidFill>
                  <a:srgbClr val="4D4D4C"/>
                </a:solidFill>
                <a:latin typeface="Lato" panose="020F0502020204030203" pitchFamily="34" charset="77"/>
                <a:cs typeface="Arial" charset="0"/>
              </a:rPr>
              <a:t>Mandrin métal 13 mm </a:t>
            </a:r>
            <a:r>
              <a:rPr lang="fr-FR" sz="992" b="1" cap="small" err="1">
                <a:solidFill>
                  <a:srgbClr val="4D4D4C"/>
                </a:solidFill>
                <a:latin typeface="Lato" panose="020F0502020204030203" pitchFamily="34" charset="77"/>
                <a:cs typeface="Arial" charset="0"/>
              </a:rPr>
              <a:t>autoserrant</a:t>
            </a:r>
            <a:endParaRPr lang="fr-FR" sz="992" b="1" cap="small">
              <a:solidFill>
                <a:srgbClr val="4D4D4C"/>
              </a:solidFill>
              <a:latin typeface="Lato" panose="020F0502020204030203" pitchFamily="34" charset="77"/>
              <a:cs typeface="Arial" charset="0"/>
            </a:endParaRPr>
          </a:p>
          <a:p>
            <a:pPr>
              <a:defRPr/>
            </a:pPr>
            <a:r>
              <a:rPr lang="fr-FR" sz="892">
                <a:solidFill>
                  <a:srgbClr val="4D4D4C"/>
                </a:solidFill>
                <a:latin typeface="Lato" panose="020F0502020204030203" pitchFamily="34" charset="77"/>
              </a:rPr>
              <a:t>Pour effectuer tous types de perçages, même de gros diamètre. Changement rapide des accessoires à 1 main</a:t>
            </a:r>
          </a:p>
          <a:p>
            <a:pPr>
              <a:defRPr/>
            </a:pPr>
            <a:r>
              <a:rPr lang="fr-FR" altLang="fr-FR" sz="892" b="1">
                <a:solidFill>
                  <a:srgbClr val="C8D44E"/>
                </a:solidFill>
                <a:latin typeface="Lato" panose="020F0502020204030203" pitchFamily="34" charset="77"/>
              </a:rPr>
              <a:t>Efficacité</a:t>
            </a:r>
            <a:endParaRPr lang="fr-FR" altLang="fr-FR" sz="992" b="1">
              <a:solidFill>
                <a:srgbClr val="C8D44E"/>
              </a:solidFill>
              <a:latin typeface="Lato" panose="020F0502020204030203" pitchFamily="34" charset="77"/>
            </a:endParaRPr>
          </a:p>
          <a:p>
            <a:pPr>
              <a:spcBef>
                <a:spcPts val="595"/>
              </a:spcBef>
              <a:defRPr/>
            </a:pPr>
            <a:r>
              <a:rPr lang="fr-FR" altLang="ja-JP" sz="992" b="1" cap="small">
                <a:solidFill>
                  <a:srgbClr val="4D4D4C"/>
                </a:solidFill>
                <a:latin typeface="Lato" panose="020F0502020204030203" pitchFamily="34" charset="77"/>
                <a:cs typeface="Arial" charset="0"/>
              </a:rPr>
              <a:t>24 positions de couple</a:t>
            </a:r>
          </a:p>
          <a:p>
            <a:pPr>
              <a:defRPr/>
            </a:pPr>
            <a:r>
              <a:rPr lang="fr-FR" altLang="ja-JP" sz="892">
                <a:solidFill>
                  <a:srgbClr val="4D4D4C"/>
                </a:solidFill>
                <a:latin typeface="Lato" panose="020F0502020204030203" pitchFamily="34" charset="77"/>
              </a:rPr>
              <a:t>Pour un réglage rapide</a:t>
            </a:r>
          </a:p>
          <a:p>
            <a:pPr>
              <a:defRPr/>
            </a:pPr>
            <a:r>
              <a:rPr lang="fr-FR" altLang="ja-JP" sz="892" b="1">
                <a:solidFill>
                  <a:srgbClr val="C8D44E"/>
                </a:solidFill>
                <a:latin typeface="Lato" panose="020F0502020204030203" pitchFamily="34" charset="77"/>
              </a:rPr>
              <a:t>Confort d’utilisation</a:t>
            </a:r>
          </a:p>
          <a:p>
            <a:pPr>
              <a:spcBef>
                <a:spcPts val="595"/>
              </a:spcBef>
              <a:defRPr/>
            </a:pPr>
            <a:r>
              <a:rPr lang="fr-FR" sz="992" b="1" cap="small">
                <a:solidFill>
                  <a:srgbClr val="4D4D4C"/>
                </a:solidFill>
                <a:latin typeface="Lato" panose="020F0502020204030203" pitchFamily="34" charset="77"/>
                <a:cs typeface="Arial" charset="0"/>
              </a:rPr>
              <a:t>Variateur de vitesse à la gâchette</a:t>
            </a:r>
          </a:p>
          <a:p>
            <a:pPr>
              <a:defRPr/>
            </a:pPr>
            <a:r>
              <a:rPr lang="fr-FR" sz="892">
                <a:solidFill>
                  <a:srgbClr val="4D4D4C"/>
                </a:solidFill>
                <a:latin typeface="Lato" panose="020F0502020204030203" pitchFamily="34" charset="77"/>
              </a:rPr>
              <a:t>Pour s’adapter à votre rythme</a:t>
            </a:r>
          </a:p>
          <a:p>
            <a:pPr>
              <a:defRPr/>
            </a:pPr>
            <a:r>
              <a:rPr lang="fr-FR" altLang="fr-FR" sz="892" b="1">
                <a:solidFill>
                  <a:srgbClr val="C8D44E"/>
                </a:solidFill>
                <a:latin typeface="Lato" panose="020F0502020204030203" pitchFamily="34" charset="77"/>
              </a:rPr>
              <a:t>Confort d’utilisation</a:t>
            </a:r>
          </a:p>
          <a:p>
            <a:pPr>
              <a:spcBef>
                <a:spcPts val="595"/>
              </a:spcBef>
              <a:defRPr/>
            </a:pPr>
            <a:r>
              <a:rPr lang="fr-FR" sz="992" b="1" cap="small">
                <a:solidFill>
                  <a:srgbClr val="4D4D4C"/>
                </a:solidFill>
                <a:latin typeface="Lato" panose="020F0502020204030203" pitchFamily="34" charset="77"/>
                <a:cs typeface="Arial" charset="0"/>
              </a:rPr>
              <a:t>Eclairage LED</a:t>
            </a:r>
          </a:p>
          <a:p>
            <a:pPr>
              <a:defRPr/>
            </a:pPr>
            <a:r>
              <a:rPr lang="fr-FR" sz="892">
                <a:solidFill>
                  <a:srgbClr val="4D4D4C"/>
                </a:solidFill>
                <a:latin typeface="Lato" panose="020F0502020204030203" pitchFamily="34" charset="77"/>
              </a:rPr>
              <a:t>Pour une meilleure visibilité</a:t>
            </a:r>
          </a:p>
          <a:p>
            <a:pPr>
              <a:defRPr/>
            </a:pPr>
            <a:r>
              <a:rPr lang="fr-FR" altLang="fr-FR" sz="892" b="1">
                <a:solidFill>
                  <a:srgbClr val="C8D44E"/>
                </a:solidFill>
                <a:latin typeface="Lato" panose="020F0502020204030203" pitchFamily="34" charset="77"/>
              </a:rPr>
              <a:t>Pratique</a:t>
            </a:r>
          </a:p>
        </p:txBody>
      </p:sp>
      <p:sp>
        <p:nvSpPr>
          <p:cNvPr id="39" name="Rectangle 29">
            <a:extLst>
              <a:ext uri="{FF2B5EF4-FFF2-40B4-BE49-F238E27FC236}">
                <a16:creationId xmlns:a16="http://schemas.microsoft.com/office/drawing/2014/main" id="{C6D056E0-CA38-4E8E-BB42-76E9326848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0783" y="545752"/>
            <a:ext cx="6014086" cy="75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8488" tIns="45720" rIns="178488" bIns="45720" anchor="ctr"/>
          <a:lstStyle>
            <a:defPPr>
              <a:defRPr lang="en-US"/>
            </a:defPPr>
            <a:lvl1pPr marL="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726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453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179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6906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632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0359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2085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3812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en-US" sz="1550" b="1" dirty="0">
                <a:solidFill>
                  <a:srgbClr val="4D4D4C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Lato"/>
                <a:ea typeface="Lato"/>
                <a:cs typeface="Lato"/>
              </a:rPr>
              <a:t>RPD18X1-0 </a:t>
            </a:r>
            <a:r>
              <a:rPr lang="fr-FR" altLang="en-US" sz="850" dirty="0">
                <a:solidFill>
                  <a:srgbClr val="4D4D4C"/>
                </a:solidFill>
                <a:latin typeface="Lato"/>
                <a:ea typeface="Lato"/>
                <a:cs typeface="Lato"/>
              </a:rPr>
              <a:t>(Code article : 5133006610)</a:t>
            </a:r>
          </a:p>
          <a:p>
            <a:r>
              <a:rPr lang="fr-FR" altLang="en-US" sz="1150" b="1" dirty="0">
                <a:solidFill>
                  <a:srgbClr val="4D4D4C"/>
                </a:solidFill>
                <a:latin typeface="Lato"/>
                <a:ea typeface="Lato"/>
                <a:cs typeface="Lato"/>
              </a:rPr>
              <a:t>Perceuse-visseuse à percussion </a:t>
            </a:r>
            <a:r>
              <a:rPr lang="fr-FR" altLang="en-US" sz="1150" b="1" dirty="0" err="1">
                <a:solidFill>
                  <a:srgbClr val="4D4D4C"/>
                </a:solidFill>
                <a:latin typeface="Lato"/>
                <a:ea typeface="Lato"/>
                <a:cs typeface="Lato"/>
              </a:rPr>
              <a:t>Brushless</a:t>
            </a:r>
            <a:r>
              <a:rPr lang="fr-FR" altLang="en-US" sz="1150" b="1" dirty="0">
                <a:solidFill>
                  <a:srgbClr val="4D4D4C"/>
                </a:solidFill>
                <a:latin typeface="Lato"/>
                <a:ea typeface="Lato"/>
                <a:cs typeface="Lato"/>
              </a:rPr>
              <a:t> 18V ONE+HP™ Performance</a:t>
            </a:r>
            <a:endParaRPr lang="fr-FR" altLang="en-US" sz="1150" b="1" baseline="30000" dirty="0">
              <a:solidFill>
                <a:srgbClr val="4D4D4C"/>
              </a:solidFill>
              <a:latin typeface="Lato"/>
              <a:ea typeface="Lato"/>
              <a:cs typeface="Lato"/>
            </a:endParaRPr>
          </a:p>
          <a:p>
            <a:r>
              <a:rPr lang="fr-FR" altLang="en-US" sz="1150" dirty="0">
                <a:solidFill>
                  <a:srgbClr val="4D4D4C"/>
                </a:solidFill>
                <a:latin typeface="Lato"/>
                <a:ea typeface="Lato"/>
                <a:cs typeface="Lato"/>
              </a:rPr>
              <a:t>Vendue sans batterie ni chargeur</a:t>
            </a:r>
          </a:p>
        </p:txBody>
      </p:sp>
      <p:pic>
        <p:nvPicPr>
          <p:cNvPr id="8" name="Picture 18" descr="DC_white_line.png">
            <a:extLst>
              <a:ext uri="{FF2B5EF4-FFF2-40B4-BE49-F238E27FC236}">
                <a16:creationId xmlns:a16="http://schemas.microsoft.com/office/drawing/2014/main" id="{D5D91ABB-F2C1-C643-B633-FFC0C3E3FE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929" y="547106"/>
            <a:ext cx="753113" cy="758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DFEF130B-33E9-F64B-B51E-5A30D4E4DE73}"/>
              </a:ext>
            </a:extLst>
          </p:cNvPr>
          <p:cNvSpPr/>
          <p:nvPr/>
        </p:nvSpPr>
        <p:spPr>
          <a:xfrm>
            <a:off x="7951755" y="1699812"/>
            <a:ext cx="2664810" cy="5796363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defPPr>
              <a:defRPr lang="en-US"/>
            </a:defPPr>
            <a:lvl1pPr marL="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726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453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179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6906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632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0359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2085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3812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5170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694" b="0" i="0" u="none" strike="noStrike" kern="1200" cap="none" spc="0" normalizeH="0" baseline="0" noProof="0">
              <a:ln>
                <a:noFill/>
              </a:ln>
              <a:solidFill>
                <a:srgbClr val="4D4D4C"/>
              </a:solidFill>
              <a:effectLst/>
              <a:uLnTx/>
              <a:uFillTx/>
              <a:latin typeface="Calibri Light" panose="020F0302020204030204"/>
              <a:ea typeface="ＭＳ Ｐゴシック" pitchFamily="1" charset="-128"/>
              <a:cs typeface="+mn-cs"/>
            </a:endParaRPr>
          </a:p>
        </p:txBody>
      </p:sp>
      <p:sp>
        <p:nvSpPr>
          <p:cNvPr id="51" name="Text Box 8">
            <a:extLst>
              <a:ext uri="{FF2B5EF4-FFF2-40B4-BE49-F238E27FC236}">
                <a16:creationId xmlns:a16="http://schemas.microsoft.com/office/drawing/2014/main" id="{A9125180-FF2B-44C0-AA01-CAA1B2C6F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6191" y="6568490"/>
            <a:ext cx="891287" cy="168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726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453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179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6906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632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0359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2085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3812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517057" rtl="0" eaLnBrk="1" fontAlgn="auto" latinLnBrk="0" hangingPunct="1">
              <a:lnSpc>
                <a:spcPct val="5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92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" panose="020F0502020204030203" pitchFamily="34" charset="77"/>
                <a:ea typeface="+mn-ea"/>
                <a:cs typeface="Arial" charset="0"/>
              </a:rPr>
              <a:t>CODE EAN</a:t>
            </a:r>
          </a:p>
        </p:txBody>
      </p:sp>
      <p:sp>
        <p:nvSpPr>
          <p:cNvPr id="53" name="Line 10">
            <a:extLst>
              <a:ext uri="{FF2B5EF4-FFF2-40B4-BE49-F238E27FC236}">
                <a16:creationId xmlns:a16="http://schemas.microsoft.com/office/drawing/2014/main" id="{E2EF8435-E245-4283-9B62-037BDB79D8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35652" y="1948523"/>
            <a:ext cx="1817909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marL="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726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453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179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6906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632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0359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2085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3812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5170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89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Arial" charset="0"/>
            </a:endParaRPr>
          </a:p>
        </p:txBody>
      </p:sp>
      <p:sp>
        <p:nvSpPr>
          <p:cNvPr id="54" name="Text Box 9">
            <a:extLst>
              <a:ext uri="{FF2B5EF4-FFF2-40B4-BE49-F238E27FC236}">
                <a16:creationId xmlns:a16="http://schemas.microsoft.com/office/drawing/2014/main" id="{B5134464-9C21-4811-8552-A8049BCDF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3899" y="1710093"/>
            <a:ext cx="2500982" cy="228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726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453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179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6906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632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0359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2085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3812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517057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92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" panose="020F0502020204030203" pitchFamily="34" charset="77"/>
                <a:ea typeface="+mn-ea"/>
                <a:cs typeface="Arial" charset="0"/>
              </a:rPr>
              <a:t>CARACTÉRISTIQUES TECHNIQUES</a:t>
            </a:r>
          </a:p>
        </p:txBody>
      </p:sp>
      <p:sp>
        <p:nvSpPr>
          <p:cNvPr id="84" name="Text Box 9">
            <a:extLst>
              <a:ext uri="{FF2B5EF4-FFF2-40B4-BE49-F238E27FC236}">
                <a16:creationId xmlns:a16="http://schemas.microsoft.com/office/drawing/2014/main" id="{CA50F4E6-9ED9-4752-83B0-FFE4F1B9C0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7820" y="5341927"/>
            <a:ext cx="2738927" cy="335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726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453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179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6906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632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0359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2085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3812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153" marR="0" lvl="0" indent="-88153" algn="l" defTabSz="5170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93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" panose="020F0502020204030203" pitchFamily="34" charset="77"/>
                <a:ea typeface="+mn-ea"/>
                <a:cs typeface="Arial" charset="0"/>
              </a:rPr>
              <a:t>*  Garantie 2 ans + 1 an d’extension offert,</a:t>
            </a:r>
          </a:p>
          <a:p>
            <a:pPr marL="88153" marR="0" lvl="0" indent="0" algn="l" defTabSz="5170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93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" panose="020F0502020204030203" pitchFamily="34" charset="77"/>
                <a:ea typeface="+mn-ea"/>
                <a:cs typeface="Arial" charset="0"/>
              </a:rPr>
              <a:t>voir conditions sur le site </a:t>
            </a:r>
            <a:r>
              <a:rPr kumimoji="0" lang="fr-FR" sz="793" b="0" i="1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" panose="020F0502020204030203" pitchFamily="34" charset="77"/>
                <a:ea typeface="+mn-ea"/>
                <a:cs typeface="Arial" charset="0"/>
              </a:rPr>
              <a:t>Ryobi</a:t>
            </a:r>
            <a:r>
              <a:rPr kumimoji="0" lang="fr-FR" sz="793" b="0" i="1" u="none" strike="noStrike" kern="1200" cap="none" spc="0" normalizeH="0" baseline="3000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" panose="020F0502020204030203" pitchFamily="34" charset="77"/>
                <a:ea typeface="+mn-ea"/>
                <a:cs typeface="Arial" charset="0"/>
              </a:rPr>
              <a:t>®</a:t>
            </a:r>
            <a:r>
              <a:rPr kumimoji="0" lang="fr-FR" sz="793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" panose="020F0502020204030203" pitchFamily="34" charset="77"/>
                <a:ea typeface="+mn-ea"/>
                <a:cs typeface="Arial" charset="0"/>
              </a:rPr>
              <a:t> : ryobitools.fr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FB51C8A9-EE81-460A-8292-B7351EC739B9}"/>
              </a:ext>
            </a:extLst>
          </p:cNvPr>
          <p:cNvGrpSpPr/>
          <p:nvPr/>
        </p:nvGrpSpPr>
        <p:grpSpPr>
          <a:xfrm>
            <a:off x="7944276" y="5704688"/>
            <a:ext cx="2661001" cy="756027"/>
            <a:chOff x="8007111" y="5753012"/>
            <a:chExt cx="2683542" cy="762431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0413D7C0-CB98-4981-A3C9-6212250509ED}"/>
                </a:ext>
              </a:extLst>
            </p:cNvPr>
            <p:cNvSpPr/>
            <p:nvPr/>
          </p:nvSpPr>
          <p:spPr>
            <a:xfrm>
              <a:off x="8007111" y="5753012"/>
              <a:ext cx="2683542" cy="762431"/>
            </a:xfrm>
            <a:prstGeom prst="rect">
              <a:avLst/>
            </a:prstGeom>
            <a:solidFill>
              <a:srgbClr val="C6D44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517266" rtl="0" eaLnBrk="1" latinLnBrk="0" hangingPunct="1">
                <a:defRPr sz="203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7266" algn="l" defTabSz="517266" rtl="0" eaLnBrk="1" latinLnBrk="0" hangingPunct="1">
                <a:defRPr sz="203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34530" algn="l" defTabSz="517266" rtl="0" eaLnBrk="1" latinLnBrk="0" hangingPunct="1">
                <a:defRPr sz="203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51796" algn="l" defTabSz="517266" rtl="0" eaLnBrk="1" latinLnBrk="0" hangingPunct="1">
                <a:defRPr sz="203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69060" algn="l" defTabSz="517266" rtl="0" eaLnBrk="1" latinLnBrk="0" hangingPunct="1">
                <a:defRPr sz="203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86326" algn="l" defTabSz="517266" rtl="0" eaLnBrk="1" latinLnBrk="0" hangingPunct="1">
                <a:defRPr sz="203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03591" algn="l" defTabSz="517266" rtl="0" eaLnBrk="1" latinLnBrk="0" hangingPunct="1">
                <a:defRPr sz="203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20856" algn="l" defTabSz="517266" rtl="0" eaLnBrk="1" latinLnBrk="0" hangingPunct="1">
                <a:defRPr sz="203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38121" algn="l" defTabSz="517266" rtl="0" eaLnBrk="1" latinLnBrk="0" hangingPunct="1">
                <a:defRPr sz="203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51705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036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C8D44E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3" name="Text Box 9">
              <a:extLst>
                <a:ext uri="{FF2B5EF4-FFF2-40B4-BE49-F238E27FC236}">
                  <a16:creationId xmlns:a16="http://schemas.microsoft.com/office/drawing/2014/main" id="{D218B81F-8E78-4DD6-8FCD-63B4031120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10551" y="5862629"/>
              <a:ext cx="19780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517266" rtl="0" eaLnBrk="1" latinLnBrk="0" hangingPunct="1">
                <a:defRPr sz="203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7266" algn="l" defTabSz="517266" rtl="0" eaLnBrk="1" latinLnBrk="0" hangingPunct="1">
                <a:defRPr sz="203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34530" algn="l" defTabSz="517266" rtl="0" eaLnBrk="1" latinLnBrk="0" hangingPunct="1">
                <a:defRPr sz="203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51796" algn="l" defTabSz="517266" rtl="0" eaLnBrk="1" latinLnBrk="0" hangingPunct="1">
                <a:defRPr sz="203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69060" algn="l" defTabSz="517266" rtl="0" eaLnBrk="1" latinLnBrk="0" hangingPunct="1">
                <a:defRPr sz="203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86326" algn="l" defTabSz="517266" rtl="0" eaLnBrk="1" latinLnBrk="0" hangingPunct="1">
                <a:defRPr sz="203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03591" algn="l" defTabSz="517266" rtl="0" eaLnBrk="1" latinLnBrk="0" hangingPunct="1">
                <a:defRPr sz="203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20856" algn="l" defTabSz="517266" rtl="0" eaLnBrk="1" latinLnBrk="0" hangingPunct="1">
                <a:defRPr sz="203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38121" algn="l" defTabSz="517266" rtl="0" eaLnBrk="1" latinLnBrk="0" hangingPunct="1">
                <a:defRPr sz="203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517057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92" b="1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77"/>
                  <a:ea typeface="+mn-ea"/>
                  <a:cs typeface="Arial" charset="0"/>
                </a:rPr>
                <a:t>Scannez et découvrez</a:t>
              </a:r>
            </a:p>
            <a:p>
              <a:pPr marL="0" marR="0" lvl="0" indent="0" algn="l" defTabSz="51705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92" b="1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77"/>
                  <a:ea typeface="+mn-ea"/>
                  <a:cs typeface="Arial" charset="0"/>
                </a:rPr>
                <a:t>la gamme 18V ONE+™ Ryobi</a:t>
              </a:r>
              <a:r>
                <a:rPr kumimoji="0" lang="fr-FR" sz="992" b="1" i="1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77"/>
                  <a:ea typeface="+mn-ea"/>
                  <a:cs typeface="Arial" charset="0"/>
                </a:rPr>
                <a:t>®</a:t>
              </a:r>
            </a:p>
          </p:txBody>
        </p:sp>
        <p:pic>
          <p:nvPicPr>
            <p:cNvPr id="6" name="Image 5">
              <a:extLst>
                <a:ext uri="{FF2B5EF4-FFF2-40B4-BE49-F238E27FC236}">
                  <a16:creationId xmlns:a16="http://schemas.microsoft.com/office/drawing/2014/main" id="{31146D4F-84DC-44CF-9ED4-C6A4E97F426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954300" y="5795009"/>
              <a:ext cx="684000" cy="684000"/>
            </a:xfrm>
            <a:prstGeom prst="rect">
              <a:avLst/>
            </a:prstGeom>
          </p:spPr>
        </p:pic>
      </p:grpSp>
      <p:sp>
        <p:nvSpPr>
          <p:cNvPr id="89" name="Rectangle 16">
            <a:extLst>
              <a:ext uri="{FF2B5EF4-FFF2-40B4-BE49-F238E27FC236}">
                <a16:creationId xmlns:a16="http://schemas.microsoft.com/office/drawing/2014/main" id="{23ADDF4F-8F9F-477A-9BD8-A92E3E449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890" y="1807100"/>
            <a:ext cx="4638930" cy="471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defPPr>
              <a:defRPr lang="en-US"/>
            </a:defPPr>
            <a:lvl1pPr marL="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726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453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179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6906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632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0359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2085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3812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170011" algn="l"/>
                <a:tab pos="3999981" algn="l"/>
              </a:tabLst>
              <a:defRPr/>
            </a:pPr>
            <a:r>
              <a:rPr lang="fr-FR" altLang="fr-FR" sz="1388" b="1">
                <a:solidFill>
                  <a:srgbClr val="DD3022"/>
                </a:solidFill>
                <a:latin typeface="Lato" panose="020F0502020204030203" pitchFamily="34" charset="77"/>
              </a:rPr>
              <a:t>Concept 18V ONE+™</a:t>
            </a:r>
          </a:p>
          <a:p>
            <a:pPr>
              <a:defRPr/>
            </a:pPr>
            <a:r>
              <a:rPr lang="fr-FR" altLang="fr-FR" sz="992">
                <a:solidFill>
                  <a:srgbClr val="4D4D4C"/>
                </a:solidFill>
                <a:latin typeface="Lato" panose="020F0502020204030203" pitchFamily="34" charset="77"/>
              </a:rPr>
              <a:t>Une batterie pour plus de 200 outils de bricolage, jardinage et bien plus encore...</a:t>
            </a:r>
          </a:p>
          <a:p>
            <a:pPr>
              <a:defRPr/>
            </a:pPr>
            <a:endParaRPr lang="fr-FR" altLang="fr-FR" sz="793">
              <a:latin typeface="Lato" panose="020F0502020204030203" pitchFamily="34" charset="77"/>
            </a:endParaRPr>
          </a:p>
          <a:p>
            <a:pPr eaLnBrk="1" hangingPunct="1">
              <a:defRPr/>
            </a:pPr>
            <a:endParaRPr lang="fr-FR" altLang="fr-FR" sz="892" i="1">
              <a:latin typeface="Lato" panose="020F0502020204030203" pitchFamily="34" charset="77"/>
            </a:endParaRPr>
          </a:p>
        </p:txBody>
      </p:sp>
      <p:sp>
        <p:nvSpPr>
          <p:cNvPr id="43" name="Text Box 45">
            <a:extLst>
              <a:ext uri="{FF2B5EF4-FFF2-40B4-BE49-F238E27FC236}">
                <a16:creationId xmlns:a16="http://schemas.microsoft.com/office/drawing/2014/main" id="{A9366DDD-E300-4AB5-9339-04826AF061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9071" y="6632094"/>
            <a:ext cx="2011385" cy="301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3640" tIns="46925" rIns="93640" bIns="46925">
            <a:spAutoFit/>
          </a:bodyPr>
          <a:lstStyle>
            <a:defPPr>
              <a:defRPr lang="en-US"/>
            </a:defPPr>
            <a:lvl1pPr marL="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726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453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179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6906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632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0359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2085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3812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78724" eaLnBrk="1" hangingPunct="1">
              <a:lnSpc>
                <a:spcPts val="793"/>
              </a:lnSpc>
              <a:spcBef>
                <a:spcPct val="50000"/>
              </a:spcBef>
              <a:defRPr/>
            </a:pPr>
            <a:r>
              <a:rPr lang="fr-FR" sz="1041" b="1" cap="small" dirty="0">
                <a:solidFill>
                  <a:srgbClr val="4D4D4C"/>
                </a:solidFill>
                <a:latin typeface="Lato" panose="020F0502020204030203" pitchFamily="34" charset="77"/>
                <a:cs typeface="Arial" charset="0"/>
              </a:rPr>
              <a:t>Perçage de gros diamètre, perçage béton &amp; brique</a:t>
            </a:r>
          </a:p>
        </p:txBody>
      </p:sp>
      <p:pic>
        <p:nvPicPr>
          <p:cNvPr id="35" name="Picture 2" descr="C:\Users\leclercq-gance\AppData\Local\Microsoft\Windows\Temporary Internet Files\Content.Outlook\LPSUA2LU\3 ans de garantie FR_1-01.png">
            <a:extLst>
              <a:ext uri="{FF2B5EF4-FFF2-40B4-BE49-F238E27FC236}">
                <a16:creationId xmlns:a16="http://schemas.microsoft.com/office/drawing/2014/main" id="{D507D00F-2AF0-427E-9D83-3424EC6D7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066326" y="3784130"/>
            <a:ext cx="404021" cy="402918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 Box 9">
            <a:extLst>
              <a:ext uri="{FF2B5EF4-FFF2-40B4-BE49-F238E27FC236}">
                <a16:creationId xmlns:a16="http://schemas.microsoft.com/office/drawing/2014/main" id="{12131942-A342-44A0-AE11-10784FC28A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9611" y="4262395"/>
            <a:ext cx="1655717" cy="228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726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453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179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6906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632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0359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2085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3812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517057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92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" panose="020F0502020204030203" pitchFamily="34" charset="77"/>
                <a:ea typeface="+mn-ea"/>
                <a:cs typeface="Arial" charset="0"/>
              </a:rPr>
              <a:t>LIVRÉE EN SAC AVEC</a:t>
            </a:r>
          </a:p>
        </p:txBody>
      </p:sp>
      <p:sp>
        <p:nvSpPr>
          <p:cNvPr id="37" name="Line 10">
            <a:extLst>
              <a:ext uri="{FF2B5EF4-FFF2-40B4-BE49-F238E27FC236}">
                <a16:creationId xmlns:a16="http://schemas.microsoft.com/office/drawing/2014/main" id="{844EA4F1-6999-4CB4-8BDC-2BCF60DC84FD}"/>
              </a:ext>
            </a:extLst>
          </p:cNvPr>
          <p:cNvSpPr>
            <a:spLocks noChangeShapeType="1"/>
          </p:cNvSpPr>
          <p:nvPr/>
        </p:nvSpPr>
        <p:spPr bwMode="auto">
          <a:xfrm>
            <a:off x="8035650" y="4492553"/>
            <a:ext cx="1572677" cy="1287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en-US"/>
            </a:defPPr>
            <a:lvl1pPr marL="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726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453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179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6906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632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0359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2085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3812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5170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89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Arial" charset="0"/>
            </a:endParaRPr>
          </a:p>
        </p:txBody>
      </p:sp>
      <p:sp>
        <p:nvSpPr>
          <p:cNvPr id="42" name="Text Box 9">
            <a:extLst>
              <a:ext uri="{FF2B5EF4-FFF2-40B4-BE49-F238E27FC236}">
                <a16:creationId xmlns:a16="http://schemas.microsoft.com/office/drawing/2014/main" id="{93265CDD-513C-404F-BCC8-35A9012048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2609" y="4506516"/>
            <a:ext cx="2645471" cy="22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726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453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179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6906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632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0359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2085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3812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7630" indent="-87630">
              <a:buFont typeface="Arial" panose="020B0604020202020204" pitchFamily="34" charset="0"/>
              <a:buChar char="•"/>
              <a:defRPr/>
            </a:pPr>
            <a:r>
              <a:rPr lang="fr-FR" sz="850" dirty="0">
                <a:solidFill>
                  <a:prstClr val="white"/>
                </a:solidFill>
                <a:latin typeface="Lato"/>
                <a:ea typeface="Lato"/>
                <a:cs typeface="Lato"/>
              </a:rPr>
              <a:t>1 sac de transport </a:t>
            </a:r>
            <a:endParaRPr lang="fr-FR" dirty="0">
              <a:solidFill>
                <a:prstClr val="white"/>
              </a:solidFill>
            </a:endParaRPr>
          </a:p>
        </p:txBody>
      </p:sp>
      <p:cxnSp>
        <p:nvCxnSpPr>
          <p:cNvPr id="57" name="Straight Connector 42">
            <a:extLst>
              <a:ext uri="{FF2B5EF4-FFF2-40B4-BE49-F238E27FC236}">
                <a16:creationId xmlns:a16="http://schemas.microsoft.com/office/drawing/2014/main" id="{8884906E-B511-4CC7-935B-0407D7359B7E}"/>
              </a:ext>
            </a:extLst>
          </p:cNvPr>
          <p:cNvCxnSpPr>
            <a:cxnSpLocks/>
          </p:cNvCxnSpPr>
          <p:nvPr/>
        </p:nvCxnSpPr>
        <p:spPr>
          <a:xfrm>
            <a:off x="2302697" y="2939900"/>
            <a:ext cx="499766" cy="0"/>
          </a:xfrm>
          <a:prstGeom prst="line">
            <a:avLst/>
          </a:prstGeom>
          <a:ln>
            <a:solidFill>
              <a:srgbClr val="4D4D4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Image 29">
            <a:extLst>
              <a:ext uri="{FF2B5EF4-FFF2-40B4-BE49-F238E27FC236}">
                <a16:creationId xmlns:a16="http://schemas.microsoft.com/office/drawing/2014/main" id="{0B744788-FEF0-46F6-B040-7FEC1FA22AC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33703" y="1772976"/>
            <a:ext cx="701324" cy="936852"/>
          </a:xfrm>
          <a:prstGeom prst="rect">
            <a:avLst/>
          </a:prstGeom>
        </p:spPr>
      </p:pic>
      <p:sp>
        <p:nvSpPr>
          <p:cNvPr id="32" name="ZoneTexte 142">
            <a:extLst>
              <a:ext uri="{FF2B5EF4-FFF2-40B4-BE49-F238E27FC236}">
                <a16:creationId xmlns:a16="http://schemas.microsoft.com/office/drawing/2014/main" id="{B00A8E03-9B62-4807-9A5C-B035640AFF5F}"/>
              </a:ext>
            </a:extLst>
          </p:cNvPr>
          <p:cNvSpPr txBox="1"/>
          <p:nvPr/>
        </p:nvSpPr>
        <p:spPr>
          <a:xfrm>
            <a:off x="5627635" y="2977259"/>
            <a:ext cx="2479963" cy="177010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726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453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179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69060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632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0359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20856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38121" algn="l" defTabSz="517266" rtl="0" eaLnBrk="1" latinLnBrk="0" hangingPunct="1">
              <a:defRPr sz="203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595"/>
              </a:spcBef>
              <a:defRPr/>
            </a:pPr>
            <a:r>
              <a:rPr lang="fr-FR" sz="992" b="1" cap="small" dirty="0">
                <a:solidFill>
                  <a:srgbClr val="4D4D4C"/>
                </a:solidFill>
                <a:latin typeface="Lato" panose="020F0502020204030203" pitchFamily="34" charset="77"/>
                <a:cs typeface="Arial" charset="0"/>
              </a:rPr>
              <a:t>Fonction percussion</a:t>
            </a:r>
          </a:p>
          <a:p>
            <a:pPr>
              <a:spcBef>
                <a:spcPts val="595"/>
              </a:spcBef>
              <a:defRPr/>
            </a:pPr>
            <a:endParaRPr lang="fr-FR" sz="992" b="1" cap="small" dirty="0">
              <a:solidFill>
                <a:srgbClr val="4D4D4C"/>
              </a:solidFill>
              <a:latin typeface="Lato" panose="020F0502020204030203" pitchFamily="34" charset="77"/>
              <a:cs typeface="Arial" charset="0"/>
            </a:endParaRPr>
          </a:p>
          <a:p>
            <a:pPr>
              <a:spcBef>
                <a:spcPts val="595"/>
              </a:spcBef>
              <a:defRPr/>
            </a:pPr>
            <a:r>
              <a:rPr lang="fr-FR" sz="992" b="1" cap="small" dirty="0">
                <a:solidFill>
                  <a:srgbClr val="4D4D4C"/>
                </a:solidFill>
                <a:latin typeface="Lato" panose="020F0502020204030203" pitchFamily="34" charset="77"/>
                <a:cs typeface="Arial" charset="0"/>
              </a:rPr>
              <a:t>Inverseur de rotation</a:t>
            </a:r>
          </a:p>
          <a:p>
            <a:pPr>
              <a:defRPr/>
            </a:pPr>
            <a:r>
              <a:rPr lang="fr-FR" sz="892" dirty="0">
                <a:solidFill>
                  <a:srgbClr val="4D4D4C"/>
                </a:solidFill>
                <a:latin typeface="Lato" panose="020F0502020204030203" pitchFamily="34" charset="77"/>
              </a:rPr>
              <a:t>Vissez et dévissez en un tour de main</a:t>
            </a:r>
          </a:p>
          <a:p>
            <a:pPr>
              <a:defRPr/>
            </a:pPr>
            <a:r>
              <a:rPr lang="fr-FR" altLang="fr-FR" sz="892" b="1" dirty="0">
                <a:solidFill>
                  <a:srgbClr val="C8D44E"/>
                </a:solidFill>
                <a:latin typeface="Lato" panose="020F0502020204030203" pitchFamily="34" charset="77"/>
              </a:rPr>
              <a:t>Pratique</a:t>
            </a:r>
            <a:endParaRPr lang="fr-FR" altLang="fr-FR" sz="992" b="1" dirty="0">
              <a:solidFill>
                <a:srgbClr val="C8D44E"/>
              </a:solidFill>
              <a:latin typeface="Lato" panose="020F0502020204030203" pitchFamily="34" charset="77"/>
            </a:endParaRPr>
          </a:p>
          <a:p>
            <a:pPr>
              <a:spcBef>
                <a:spcPts val="595"/>
              </a:spcBef>
              <a:defRPr/>
            </a:pPr>
            <a:r>
              <a:rPr lang="fr-FR" sz="992" b="1" cap="small" dirty="0">
                <a:solidFill>
                  <a:srgbClr val="4D4D4C"/>
                </a:solidFill>
                <a:latin typeface="Lato" panose="020F0502020204030203" pitchFamily="34" charset="77"/>
                <a:cs typeface="Arial" charset="0"/>
              </a:rPr>
              <a:t>Poignée profilée </a:t>
            </a:r>
            <a:r>
              <a:rPr lang="fr-FR" sz="992" b="1" cap="small" dirty="0" err="1">
                <a:solidFill>
                  <a:srgbClr val="4D4D4C"/>
                </a:solidFill>
                <a:latin typeface="Lato" panose="020F0502020204030203" pitchFamily="34" charset="77"/>
                <a:cs typeface="Arial" charset="0"/>
              </a:rPr>
              <a:t>GripZone</a:t>
            </a:r>
            <a:r>
              <a:rPr lang="fr-FR" sz="992" b="1" cap="small" baseline="30000" dirty="0" err="1">
                <a:solidFill>
                  <a:srgbClr val="4D4D4C"/>
                </a:solidFill>
                <a:latin typeface="Lato" panose="020F0502020204030203" pitchFamily="34" charset="77"/>
                <a:cs typeface="Arial" charset="0"/>
              </a:rPr>
              <a:t>TM</a:t>
            </a:r>
            <a:br>
              <a:rPr lang="fr-FR" sz="992" b="1" cap="small" baseline="30000" dirty="0">
                <a:solidFill>
                  <a:srgbClr val="4D4D4C"/>
                </a:solidFill>
                <a:latin typeface="Lato" panose="020F0502020204030203" pitchFamily="34" charset="77"/>
                <a:cs typeface="Arial" charset="0"/>
              </a:rPr>
            </a:br>
            <a:r>
              <a:rPr lang="fr-FR" sz="992" b="1" cap="small" dirty="0">
                <a:solidFill>
                  <a:srgbClr val="4D4D4C"/>
                </a:solidFill>
                <a:latin typeface="Lato" panose="020F0502020204030203" pitchFamily="34" charset="77"/>
                <a:cs typeface="Arial" charset="0"/>
              </a:rPr>
              <a:t>micro-alvéolée</a:t>
            </a:r>
          </a:p>
          <a:p>
            <a:pPr>
              <a:defRPr/>
            </a:pPr>
            <a:r>
              <a:rPr lang="fr-FR" sz="892" dirty="0">
                <a:solidFill>
                  <a:srgbClr val="4D4D4C"/>
                </a:solidFill>
                <a:latin typeface="Lato" panose="020F0502020204030203" pitchFamily="34" charset="77"/>
              </a:rPr>
              <a:t>Pour une prise en main plus ferme et plus confortable</a:t>
            </a:r>
          </a:p>
          <a:p>
            <a:pPr>
              <a:defRPr/>
            </a:pPr>
            <a:r>
              <a:rPr lang="fr-FR" altLang="fr-FR" sz="892" b="1" dirty="0">
                <a:solidFill>
                  <a:srgbClr val="C8D44E"/>
                </a:solidFill>
                <a:latin typeface="Lato" panose="020F0502020204030203" pitchFamily="34" charset="77"/>
              </a:rPr>
              <a:t>Confort d’utilisation</a:t>
            </a:r>
          </a:p>
        </p:txBody>
      </p:sp>
      <p:cxnSp>
        <p:nvCxnSpPr>
          <p:cNvPr id="34" name="Straight Connector 42">
            <a:extLst>
              <a:ext uri="{FF2B5EF4-FFF2-40B4-BE49-F238E27FC236}">
                <a16:creationId xmlns:a16="http://schemas.microsoft.com/office/drawing/2014/main" id="{98CD65C2-C06E-47D1-99BC-F0F5F612E8D8}"/>
              </a:ext>
            </a:extLst>
          </p:cNvPr>
          <p:cNvCxnSpPr>
            <a:cxnSpLocks/>
          </p:cNvCxnSpPr>
          <p:nvPr/>
        </p:nvCxnSpPr>
        <p:spPr>
          <a:xfrm>
            <a:off x="2302697" y="4190158"/>
            <a:ext cx="1768259" cy="0"/>
          </a:xfrm>
          <a:prstGeom prst="line">
            <a:avLst/>
          </a:prstGeom>
          <a:ln>
            <a:solidFill>
              <a:srgbClr val="4D4D4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42">
            <a:extLst>
              <a:ext uri="{FF2B5EF4-FFF2-40B4-BE49-F238E27FC236}">
                <a16:creationId xmlns:a16="http://schemas.microsoft.com/office/drawing/2014/main" id="{7A6093A6-AD5E-43E7-9972-2097163ADE5F}"/>
              </a:ext>
            </a:extLst>
          </p:cNvPr>
          <p:cNvCxnSpPr>
            <a:cxnSpLocks/>
          </p:cNvCxnSpPr>
          <p:nvPr/>
        </p:nvCxnSpPr>
        <p:spPr>
          <a:xfrm flipV="1">
            <a:off x="4070956" y="4108572"/>
            <a:ext cx="0" cy="85170"/>
          </a:xfrm>
          <a:prstGeom prst="line">
            <a:avLst/>
          </a:prstGeom>
          <a:ln>
            <a:solidFill>
              <a:srgbClr val="4D4D4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2">
            <a:extLst>
              <a:ext uri="{FF2B5EF4-FFF2-40B4-BE49-F238E27FC236}">
                <a16:creationId xmlns:a16="http://schemas.microsoft.com/office/drawing/2014/main" id="{49960B50-DFEA-43D2-AFFB-A2501368BD0A}"/>
              </a:ext>
            </a:extLst>
          </p:cNvPr>
          <p:cNvCxnSpPr>
            <a:cxnSpLocks/>
          </p:cNvCxnSpPr>
          <p:nvPr/>
        </p:nvCxnSpPr>
        <p:spPr>
          <a:xfrm>
            <a:off x="1284031" y="4686899"/>
            <a:ext cx="2748716" cy="0"/>
          </a:xfrm>
          <a:prstGeom prst="line">
            <a:avLst/>
          </a:prstGeom>
          <a:ln>
            <a:solidFill>
              <a:srgbClr val="4D4D4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2">
            <a:extLst>
              <a:ext uri="{FF2B5EF4-FFF2-40B4-BE49-F238E27FC236}">
                <a16:creationId xmlns:a16="http://schemas.microsoft.com/office/drawing/2014/main" id="{B18A61BF-31BB-43E4-86E1-1A690AC6A6D1}"/>
              </a:ext>
            </a:extLst>
          </p:cNvPr>
          <p:cNvCxnSpPr>
            <a:cxnSpLocks/>
          </p:cNvCxnSpPr>
          <p:nvPr/>
        </p:nvCxnSpPr>
        <p:spPr>
          <a:xfrm flipH="1">
            <a:off x="4030241" y="4686900"/>
            <a:ext cx="0" cy="590206"/>
          </a:xfrm>
          <a:prstGeom prst="line">
            <a:avLst/>
          </a:prstGeom>
          <a:ln>
            <a:solidFill>
              <a:srgbClr val="4D4D4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2">
            <a:extLst>
              <a:ext uri="{FF2B5EF4-FFF2-40B4-BE49-F238E27FC236}">
                <a16:creationId xmlns:a16="http://schemas.microsoft.com/office/drawing/2014/main" id="{53792162-AC76-45B9-A995-385F13F329FB}"/>
              </a:ext>
            </a:extLst>
          </p:cNvPr>
          <p:cNvCxnSpPr>
            <a:cxnSpLocks/>
          </p:cNvCxnSpPr>
          <p:nvPr/>
        </p:nvCxnSpPr>
        <p:spPr>
          <a:xfrm flipH="1">
            <a:off x="4797946" y="3560280"/>
            <a:ext cx="856743" cy="0"/>
          </a:xfrm>
          <a:prstGeom prst="line">
            <a:avLst/>
          </a:prstGeom>
          <a:ln>
            <a:solidFill>
              <a:srgbClr val="4D4D4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2">
            <a:extLst>
              <a:ext uri="{FF2B5EF4-FFF2-40B4-BE49-F238E27FC236}">
                <a16:creationId xmlns:a16="http://schemas.microsoft.com/office/drawing/2014/main" id="{7A96C14F-A327-4BD2-ADCA-077E46EDB628}"/>
              </a:ext>
            </a:extLst>
          </p:cNvPr>
          <p:cNvCxnSpPr>
            <a:cxnSpLocks/>
          </p:cNvCxnSpPr>
          <p:nvPr/>
        </p:nvCxnSpPr>
        <p:spPr>
          <a:xfrm flipH="1">
            <a:off x="5083527" y="4068034"/>
            <a:ext cx="571162" cy="0"/>
          </a:xfrm>
          <a:prstGeom prst="line">
            <a:avLst/>
          </a:prstGeom>
          <a:ln>
            <a:solidFill>
              <a:srgbClr val="4D4D4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2">
            <a:extLst>
              <a:ext uri="{FF2B5EF4-FFF2-40B4-BE49-F238E27FC236}">
                <a16:creationId xmlns:a16="http://schemas.microsoft.com/office/drawing/2014/main" id="{A1D09368-971A-4452-9472-81FF8DB185B3}"/>
              </a:ext>
            </a:extLst>
          </p:cNvPr>
          <p:cNvCxnSpPr>
            <a:cxnSpLocks/>
          </p:cNvCxnSpPr>
          <p:nvPr/>
        </p:nvCxnSpPr>
        <p:spPr>
          <a:xfrm flipV="1">
            <a:off x="3774130" y="3560280"/>
            <a:ext cx="0" cy="134687"/>
          </a:xfrm>
          <a:prstGeom prst="line">
            <a:avLst/>
          </a:prstGeom>
          <a:ln>
            <a:solidFill>
              <a:srgbClr val="4D4D4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2">
            <a:extLst>
              <a:ext uri="{FF2B5EF4-FFF2-40B4-BE49-F238E27FC236}">
                <a16:creationId xmlns:a16="http://schemas.microsoft.com/office/drawing/2014/main" id="{7F5C8E3C-E3F5-465E-BAF4-AFE771C37946}"/>
              </a:ext>
            </a:extLst>
          </p:cNvPr>
          <p:cNvCxnSpPr>
            <a:cxnSpLocks/>
          </p:cNvCxnSpPr>
          <p:nvPr/>
        </p:nvCxnSpPr>
        <p:spPr>
          <a:xfrm>
            <a:off x="1770637" y="3691383"/>
            <a:ext cx="2003492" cy="0"/>
          </a:xfrm>
          <a:prstGeom prst="line">
            <a:avLst/>
          </a:prstGeom>
          <a:ln>
            <a:solidFill>
              <a:srgbClr val="4D4D4C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2">
            <a:extLst>
              <a:ext uri="{FF2B5EF4-FFF2-40B4-BE49-F238E27FC236}">
                <a16:creationId xmlns:a16="http://schemas.microsoft.com/office/drawing/2014/main" id="{A5A80B4D-40CE-477C-BACE-FA775383DC54}"/>
              </a:ext>
            </a:extLst>
          </p:cNvPr>
          <p:cNvCxnSpPr>
            <a:cxnSpLocks/>
          </p:cNvCxnSpPr>
          <p:nvPr/>
        </p:nvCxnSpPr>
        <p:spPr>
          <a:xfrm>
            <a:off x="1683988" y="2440433"/>
            <a:ext cx="2846624" cy="0"/>
          </a:xfrm>
          <a:prstGeom prst="line">
            <a:avLst/>
          </a:prstGeom>
          <a:ln>
            <a:solidFill>
              <a:srgbClr val="4D4D4C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42">
            <a:extLst>
              <a:ext uri="{FF2B5EF4-FFF2-40B4-BE49-F238E27FC236}">
                <a16:creationId xmlns:a16="http://schemas.microsoft.com/office/drawing/2014/main" id="{BBD67D06-E480-4A71-99FC-DB24BD75B100}"/>
              </a:ext>
            </a:extLst>
          </p:cNvPr>
          <p:cNvCxnSpPr>
            <a:cxnSpLocks/>
          </p:cNvCxnSpPr>
          <p:nvPr/>
        </p:nvCxnSpPr>
        <p:spPr>
          <a:xfrm flipH="1">
            <a:off x="4679065" y="3100867"/>
            <a:ext cx="975624" cy="0"/>
          </a:xfrm>
          <a:prstGeom prst="line">
            <a:avLst/>
          </a:prstGeom>
          <a:ln>
            <a:solidFill>
              <a:srgbClr val="4D4D4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A yellow cross on a black background&#10;&#10;Description automatically generated">
            <a:extLst>
              <a:ext uri="{FF2B5EF4-FFF2-40B4-BE49-F238E27FC236}">
                <a16:creationId xmlns:a16="http://schemas.microsoft.com/office/drawing/2014/main" id="{8E5B2FDD-2030-90E1-EA21-479125BD3F7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5990" y="6397393"/>
            <a:ext cx="3865790" cy="657225"/>
          </a:xfrm>
          <a:prstGeom prst="rect">
            <a:avLst/>
          </a:prstGeom>
        </p:spPr>
      </p:pic>
      <p:sp>
        <p:nvSpPr>
          <p:cNvPr id="17" name="Text Box 9">
            <a:extLst>
              <a:ext uri="{FF2B5EF4-FFF2-40B4-BE49-F238E27FC236}">
                <a16:creationId xmlns:a16="http://schemas.microsoft.com/office/drawing/2014/main" id="{F1020760-2DEB-4335-AD53-4E08F647B1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1755" y="1983460"/>
            <a:ext cx="2693564" cy="2239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521437" rtl="0" eaLnBrk="1" latinLnBrk="0" hangingPunct="1">
              <a:defRPr sz="20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437" algn="l" defTabSz="521437" rtl="0" eaLnBrk="1" latinLnBrk="0" hangingPunct="1">
              <a:defRPr sz="20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2873" algn="l" defTabSz="521437" rtl="0" eaLnBrk="1" latinLnBrk="0" hangingPunct="1">
              <a:defRPr sz="20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310" algn="l" defTabSz="521437" rtl="0" eaLnBrk="1" latinLnBrk="0" hangingPunct="1">
              <a:defRPr sz="20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5746" algn="l" defTabSz="521437" rtl="0" eaLnBrk="1" latinLnBrk="0" hangingPunct="1">
              <a:defRPr sz="20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183" algn="l" defTabSz="521437" rtl="0" eaLnBrk="1" latinLnBrk="0" hangingPunct="1">
              <a:defRPr sz="20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8620" algn="l" defTabSz="521437" rtl="0" eaLnBrk="1" latinLnBrk="0" hangingPunct="1">
              <a:defRPr sz="20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056" algn="l" defTabSz="521437" rtl="0" eaLnBrk="1" latinLnBrk="0" hangingPunct="1">
              <a:defRPr sz="20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1493" algn="l" defTabSz="521437" rtl="0" eaLnBrk="1" latinLnBrk="0" hangingPunct="1">
              <a:defRPr sz="20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1" hangingPunct="1">
              <a:spcBef>
                <a:spcPct val="50000"/>
              </a:spcBef>
              <a:defRPr/>
            </a:pPr>
            <a:r>
              <a:rPr lang="fr-FR" sz="900" b="1" dirty="0">
                <a:solidFill>
                  <a:prstClr val="white"/>
                </a:solidFill>
                <a:latin typeface="Lato" panose="020F0502020204030203" pitchFamily="34" charset="77"/>
              </a:rPr>
              <a:t>Tension : </a:t>
            </a:r>
            <a:r>
              <a:rPr lang="fr-FR" sz="900" dirty="0">
                <a:solidFill>
                  <a:prstClr val="white"/>
                </a:solidFill>
                <a:latin typeface="Lato" panose="020F0502020204030203" pitchFamily="34" charset="77"/>
              </a:rPr>
              <a:t>18V</a:t>
            </a:r>
          </a:p>
          <a:p>
            <a:pPr lvl="0" eaLnBrk="1" hangingPunct="1">
              <a:spcBef>
                <a:spcPct val="50000"/>
              </a:spcBef>
              <a:defRPr/>
            </a:pPr>
            <a:r>
              <a:rPr lang="fr-FR" sz="900" b="1" dirty="0">
                <a:solidFill>
                  <a:prstClr val="white"/>
                </a:solidFill>
                <a:latin typeface="Lato" panose="020F0502020204030203" pitchFamily="34" charset="77"/>
              </a:rPr>
              <a:t>Couple max : 11</a:t>
            </a:r>
            <a:r>
              <a:rPr lang="fr-FR" sz="900" dirty="0">
                <a:solidFill>
                  <a:prstClr val="white"/>
                </a:solidFill>
                <a:latin typeface="Lato" panose="020F0502020204030203" pitchFamily="34" charset="77"/>
              </a:rPr>
              <a:t>5 Nm</a:t>
            </a:r>
          </a:p>
          <a:p>
            <a:pPr lvl="0" eaLnBrk="1" hangingPunct="1">
              <a:spcBef>
                <a:spcPct val="50000"/>
              </a:spcBef>
              <a:defRPr/>
            </a:pPr>
            <a:r>
              <a:rPr lang="fr-FR" sz="900" b="1" dirty="0">
                <a:solidFill>
                  <a:prstClr val="white"/>
                </a:solidFill>
                <a:latin typeface="Lato" panose="020F0502020204030203" pitchFamily="34" charset="77"/>
              </a:rPr>
              <a:t>Vitesses à vide :</a:t>
            </a:r>
          </a:p>
          <a:p>
            <a:pPr lvl="0" eaLnBrk="1" hangingPunct="1">
              <a:defRPr/>
            </a:pPr>
            <a:r>
              <a:rPr lang="fr-FR" sz="900" dirty="0">
                <a:solidFill>
                  <a:prstClr val="white"/>
                </a:solidFill>
                <a:latin typeface="Lato" panose="020F0502020204030203" pitchFamily="34" charset="77"/>
              </a:rPr>
              <a:t>V1 : 500 tr/min</a:t>
            </a:r>
          </a:p>
          <a:p>
            <a:pPr lvl="0" eaLnBrk="1" hangingPunct="1">
              <a:defRPr/>
            </a:pPr>
            <a:r>
              <a:rPr lang="fr-FR" sz="900" dirty="0">
                <a:solidFill>
                  <a:prstClr val="white"/>
                </a:solidFill>
                <a:latin typeface="Lato" panose="020F0502020204030203" pitchFamily="34" charset="77"/>
              </a:rPr>
              <a:t>V2 : 2100 tr/min</a:t>
            </a:r>
          </a:p>
          <a:p>
            <a:pPr lvl="0" eaLnBrk="1" hangingPunct="1">
              <a:spcBef>
                <a:spcPct val="50000"/>
              </a:spcBef>
              <a:defRPr/>
            </a:pPr>
            <a:r>
              <a:rPr lang="fr-FR" sz="900" b="1" dirty="0">
                <a:solidFill>
                  <a:prstClr val="white"/>
                </a:solidFill>
                <a:latin typeface="Lato" panose="020F0502020204030203" pitchFamily="34" charset="77"/>
              </a:rPr>
              <a:t>Fréquences de frappe :</a:t>
            </a:r>
          </a:p>
          <a:p>
            <a:pPr lvl="0" eaLnBrk="1" hangingPunct="1">
              <a:defRPr/>
            </a:pPr>
            <a:r>
              <a:rPr lang="fr-FR" sz="900" dirty="0">
                <a:solidFill>
                  <a:prstClr val="white"/>
                </a:solidFill>
                <a:latin typeface="Lato" panose="020F0502020204030203" pitchFamily="34" charset="77"/>
              </a:rPr>
              <a:t>V1 : 7500 </a:t>
            </a:r>
            <a:r>
              <a:rPr lang="fr-FR" sz="900" dirty="0" err="1">
                <a:solidFill>
                  <a:prstClr val="white"/>
                </a:solidFill>
                <a:latin typeface="Lato" panose="020F0502020204030203" pitchFamily="34" charset="77"/>
              </a:rPr>
              <a:t>cp</a:t>
            </a:r>
            <a:r>
              <a:rPr lang="fr-FR" sz="900" dirty="0">
                <a:solidFill>
                  <a:prstClr val="white"/>
                </a:solidFill>
                <a:latin typeface="Lato" panose="020F0502020204030203" pitchFamily="34" charset="77"/>
              </a:rPr>
              <a:t>/min</a:t>
            </a:r>
          </a:p>
          <a:p>
            <a:pPr lvl="0" eaLnBrk="1" hangingPunct="1">
              <a:defRPr/>
            </a:pPr>
            <a:r>
              <a:rPr lang="fr-FR" sz="900" dirty="0">
                <a:solidFill>
                  <a:prstClr val="white"/>
                </a:solidFill>
                <a:latin typeface="Lato" panose="020F0502020204030203" pitchFamily="34" charset="77"/>
              </a:rPr>
              <a:t>V2 : 31500 </a:t>
            </a:r>
            <a:r>
              <a:rPr lang="fr-FR" sz="900" dirty="0" err="1">
                <a:solidFill>
                  <a:prstClr val="white"/>
                </a:solidFill>
                <a:latin typeface="Lato" panose="020F0502020204030203" pitchFamily="34" charset="77"/>
              </a:rPr>
              <a:t>cp</a:t>
            </a:r>
            <a:r>
              <a:rPr lang="fr-FR" sz="900" dirty="0">
                <a:solidFill>
                  <a:prstClr val="white"/>
                </a:solidFill>
                <a:latin typeface="Lato" panose="020F0502020204030203" pitchFamily="34" charset="77"/>
              </a:rPr>
              <a:t>/min</a:t>
            </a:r>
          </a:p>
          <a:p>
            <a:pPr lvl="0" eaLnBrk="1" hangingPunct="1">
              <a:spcBef>
                <a:spcPct val="50000"/>
              </a:spcBef>
              <a:defRPr/>
            </a:pPr>
            <a:r>
              <a:rPr lang="fr-FR" sz="900" b="1" dirty="0">
                <a:solidFill>
                  <a:prstClr val="white"/>
                </a:solidFill>
                <a:latin typeface="Lato" panose="020F0502020204030203" pitchFamily="34" charset="77"/>
              </a:rPr>
              <a:t>Capacités de perçage :</a:t>
            </a:r>
          </a:p>
          <a:p>
            <a:pPr lvl="0" eaLnBrk="1" hangingPunct="1">
              <a:defRPr/>
            </a:pPr>
            <a:r>
              <a:rPr lang="fr-FR" sz="900" dirty="0">
                <a:solidFill>
                  <a:prstClr val="white"/>
                </a:solidFill>
                <a:latin typeface="Lato" panose="020F0502020204030203" pitchFamily="34" charset="77"/>
              </a:rPr>
              <a:t>Bois : 54 mm</a:t>
            </a:r>
          </a:p>
          <a:p>
            <a:pPr lvl="0" eaLnBrk="1" hangingPunct="1">
              <a:defRPr/>
            </a:pPr>
            <a:r>
              <a:rPr lang="fr-FR" sz="900" dirty="0">
                <a:solidFill>
                  <a:prstClr val="white"/>
                </a:solidFill>
                <a:latin typeface="Lato" panose="020F0502020204030203" pitchFamily="34" charset="77"/>
              </a:rPr>
              <a:t>Métal : 13 mm</a:t>
            </a:r>
          </a:p>
          <a:p>
            <a:pPr lvl="0" eaLnBrk="1" hangingPunct="1">
              <a:defRPr/>
            </a:pPr>
            <a:r>
              <a:rPr lang="fr-FR" sz="900" dirty="0">
                <a:solidFill>
                  <a:prstClr val="white"/>
                </a:solidFill>
                <a:latin typeface="Lato" panose="020F0502020204030203" pitchFamily="34" charset="77"/>
              </a:rPr>
              <a:t>Matériaux : 13 mm</a:t>
            </a:r>
          </a:p>
          <a:p>
            <a:pPr lvl="0" eaLnBrk="1" hangingPunct="1">
              <a:spcBef>
                <a:spcPct val="50000"/>
              </a:spcBef>
              <a:defRPr/>
            </a:pPr>
            <a:r>
              <a:rPr lang="fr-FR" sz="900" b="1" dirty="0">
                <a:solidFill>
                  <a:prstClr val="white"/>
                </a:solidFill>
                <a:latin typeface="Lato" panose="020F0502020204030203" pitchFamily="34" charset="77"/>
              </a:rPr>
              <a:t>Poids (sans batterie) : </a:t>
            </a:r>
            <a:r>
              <a:rPr lang="fr-FR" sz="900" dirty="0">
                <a:solidFill>
                  <a:prstClr val="white"/>
                </a:solidFill>
                <a:latin typeface="Lato" panose="020F0502020204030203" pitchFamily="34" charset="77"/>
              </a:rPr>
              <a:t>1,37 kg</a:t>
            </a:r>
            <a:endParaRPr lang="fr-FR" sz="900" b="1" dirty="0">
              <a:solidFill>
                <a:prstClr val="white"/>
              </a:solidFill>
              <a:latin typeface="Lato" panose="020F0502020204030203" pitchFamily="34" charset="77"/>
            </a:endParaRPr>
          </a:p>
        </p:txBody>
      </p:sp>
      <p:pic>
        <p:nvPicPr>
          <p:cNvPr id="1028" name="Picture 4" descr="Barcode">
            <a:extLst>
              <a:ext uri="{FF2B5EF4-FFF2-40B4-BE49-F238E27FC236}">
                <a16:creationId xmlns:a16="http://schemas.microsoft.com/office/drawing/2014/main" id="{FED8F87D-CD5E-C8E0-FEE6-137F1653A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6842" y="6617296"/>
            <a:ext cx="1763927" cy="780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D58A164B-A9FC-2A39-87B4-71F44FBF4E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0498" y="6817979"/>
            <a:ext cx="600255" cy="473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2028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Document_x0020_Type xmlns="b4e89af9-64e5-4128-948f-47a91b8aa5b5" xsi:nil="true"/>
    <TaxCatchAll xmlns="b4e89af9-64e5-4128-948f-47a91b8aa5b5" xsi:nil="true"/>
    <Year xmlns="b4e89af9-64e5-4128-948f-47a91b8aa5b5" xsi:nil="true"/>
    <Marque xmlns="b4e89af9-64e5-4128-948f-47a91b8aa5b5" xsi:nil="true"/>
    <Period xmlns="b4e89af9-64e5-4128-948f-47a91b8aa5b5" xsi:nil="true"/>
    <lcf76f155ced4ddcb4097134ff3c332f xmlns="e8bd2e17-0c74-49db-b9e8-616e9c782dbb">
      <Terms xmlns="http://schemas.microsoft.com/office/infopath/2007/PartnerControls"/>
    </lcf76f155ced4ddcb4097134ff3c332f>
    <SOMMAIRE xmlns="e8bd2e17-0c74-49db-b9e8-616e9c782db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EC61F12F7C0143940098C56D626778" ma:contentTypeVersion="20" ma:contentTypeDescription="Create a new document." ma:contentTypeScope="" ma:versionID="96da93b069164c6a619d87ea2fd59033">
  <xsd:schema xmlns:xsd="http://www.w3.org/2001/XMLSchema" xmlns:xs="http://www.w3.org/2001/XMLSchema" xmlns:p="http://schemas.microsoft.com/office/2006/metadata/properties" xmlns:ns2="b4e89af9-64e5-4128-948f-47a91b8aa5b5" xmlns:ns3="http://schemas.microsoft.com/sharepoint/v3/fields" xmlns:ns4="e8bd2e17-0c74-49db-b9e8-616e9c782dbb" targetNamespace="http://schemas.microsoft.com/office/2006/metadata/properties" ma:root="true" ma:fieldsID="169a7c3a787bb88d30a8b538d6127409" ns2:_="" ns3:_="" ns4:_="">
    <xsd:import namespace="b4e89af9-64e5-4128-948f-47a91b8aa5b5"/>
    <xsd:import namespace="http://schemas.microsoft.com/sharepoint/v3/fields"/>
    <xsd:import namespace="e8bd2e17-0c74-49db-b9e8-616e9c782dbb"/>
    <xsd:element name="properties">
      <xsd:complexType>
        <xsd:sequence>
          <xsd:element name="documentManagement">
            <xsd:complexType>
              <xsd:all>
                <xsd:element ref="ns2:Document_x0020_Type" minOccurs="0"/>
                <xsd:element ref="ns2:Marque" minOccurs="0"/>
                <xsd:element ref="ns2:Period" minOccurs="0"/>
                <xsd:element ref="ns2:Year" minOccurs="0"/>
                <xsd:element ref="ns3:_Version" minOccurs="0"/>
                <xsd:element ref="ns4:MediaServiceMetadata" minOccurs="0"/>
                <xsd:element ref="ns4:MediaServiceFastMetadata" minOccurs="0"/>
                <xsd:element ref="ns4:SOMMAIRE" minOccurs="0"/>
                <xsd:element ref="ns4:MediaServiceDateTaken" minOccurs="0"/>
                <xsd:element ref="ns4:MediaLengthInSeconds" minOccurs="0"/>
                <xsd:element ref="ns4:lcf76f155ced4ddcb4097134ff3c332f" minOccurs="0"/>
                <xsd:element ref="ns2:TaxCatchAll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2:SharedWithUsers" minOccurs="0"/>
                <xsd:element ref="ns2:SharedWithDetails" minOccurs="0"/>
                <xsd:element ref="ns4:MediaServiceObjectDetectorVersion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e89af9-64e5-4128-948f-47a91b8aa5b5" elementFormDefault="qualified">
    <xsd:import namespace="http://schemas.microsoft.com/office/2006/documentManagement/types"/>
    <xsd:import namespace="http://schemas.microsoft.com/office/infopath/2007/PartnerControls"/>
    <xsd:element name="Document_x0020_Type" ma:index="8" nillable="true" ma:displayName="Document Type" ma:list="{bd1a9dd4-e05c-4460-a3eb-1e4f6db526f8}" ma:internalName="Document_x0020_Type" ma:showField="field_1" ma:web="b4e89af9-64e5-4128-948f-47a91b8aa5b5">
      <xsd:simpleType>
        <xsd:restriction base="dms:Lookup"/>
      </xsd:simpleType>
    </xsd:element>
    <xsd:element name="Marque" ma:index="9" nillable="true" ma:displayName="Marque" ma:list="{bd1a9dd4-e05c-4460-a3eb-1e4f6db526f8}" ma:internalName="Marque" ma:showField="field_2" ma:web="b4e89af9-64e5-4128-948f-47a91b8aa5b5">
      <xsd:simpleType>
        <xsd:restriction base="dms:Lookup"/>
      </xsd:simpleType>
    </xsd:element>
    <xsd:element name="Period" ma:index="10" nillable="true" ma:displayName="Period" ma:list="{bd1a9dd4-e05c-4460-a3eb-1e4f6db526f8}" ma:internalName="Period" ma:showField="field_3" ma:web="b4e89af9-64e5-4128-948f-47a91b8aa5b5">
      <xsd:simpleType>
        <xsd:restriction base="dms:Lookup"/>
      </xsd:simpleType>
    </xsd:element>
    <xsd:element name="Year" ma:index="11" nillable="true" ma:displayName="Year" ma:list="{bd1a9dd4-e05c-4460-a3eb-1e4f6db526f8}" ma:internalName="Year" ma:showField="Title" ma:web="b4e89af9-64e5-4128-948f-47a91b8aa5b5">
      <xsd:simpleType>
        <xsd:restriction base="dms:Lookup"/>
      </xsd:simpleType>
    </xsd:element>
    <xsd:element name="TaxCatchAll" ma:index="20" nillable="true" ma:displayName="Taxonomy Catch All Column" ma:hidden="true" ma:list="{e706b7be-18ed-41d3-8ba8-7039129fdf60}" ma:internalName="TaxCatchAll" ma:showField="CatchAllData" ma:web="b4e89af9-64e5-4128-948f-47a91b8aa5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Version" ma:index="12" nillable="true" ma:displayName="Version" ma:internalName="_Vers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bd2e17-0c74-49db-b9e8-616e9c782d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SOMMAIRE" ma:index="15" nillable="true" ma:displayName="SOMMAIRE" ma:format="Dropdown" ma:internalName="SOMMAIR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2c2b515-6a25-4cc0-9dca-5495da4c846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4559AE-3F1A-4F98-85A9-D20149A89005}">
  <ds:schemaRefs>
    <ds:schemaRef ds:uri="b4e89af9-64e5-4128-948f-47a91b8aa5b5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purl.org/dc/dcmitype/"/>
    <ds:schemaRef ds:uri="http://www.w3.org/XML/1998/namespace"/>
    <ds:schemaRef ds:uri="http://schemas.openxmlformats.org/package/2006/metadata/core-properties"/>
    <ds:schemaRef ds:uri="e8bd2e17-0c74-49db-b9e8-616e9c782dbb"/>
    <ds:schemaRef ds:uri="http://schemas.microsoft.com/sharepoint/v3/fields"/>
  </ds:schemaRefs>
</ds:datastoreItem>
</file>

<file path=customXml/itemProps2.xml><?xml version="1.0" encoding="utf-8"?>
<ds:datastoreItem xmlns:ds="http://schemas.openxmlformats.org/officeDocument/2006/customXml" ds:itemID="{2303AC13-AC5C-44A7-9F76-904AFA80B6C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0ACF82-798E-4E33-BD93-816AC37912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e89af9-64e5-4128-948f-47a91b8aa5b5"/>
    <ds:schemaRef ds:uri="http://schemas.microsoft.com/sharepoint/v3/fields"/>
    <ds:schemaRef ds:uri="e8bd2e17-0c74-49db-b9e8-616e9c782d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257</Words>
  <Application>Microsoft Office PowerPoint</Application>
  <PresentationFormat>Personnalisé</PresentationFormat>
  <Paragraphs>50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Calibri Light</vt:lpstr>
      <vt:lpstr>Lato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Elodie LOZANO</cp:lastModifiedBy>
  <cp:revision>11</cp:revision>
  <dcterms:created xsi:type="dcterms:W3CDTF">2024-09-09T09:19:30Z</dcterms:created>
  <dcterms:modified xsi:type="dcterms:W3CDTF">2024-11-15T14:58:32Z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0x010100B5EC61F12F7C0143940098C56D626778</vt:lpwstr>
  </property>
  <property fmtid="{D5CDD505-2E9C-101B-9397-08002B2CF9AE}" pid="3" name="MediaServiceImageTags">
    <vt:lpwstr/>
  </property>
</Properties>
</file>