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4" r:id="rId5"/>
  </p:sldIdLst>
  <p:sldSz cx="10610850" cy="74961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B00288-4E8C-4CA4-88C1-48869AF731A0}" v="11" dt="2024-09-25T19:46:44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odie LOZANO" userId="da513f95-0ca2-458f-a5a7-a8b5c5711369" providerId="ADAL" clId="{ABB00288-4E8C-4CA4-88C1-48869AF731A0}"/>
    <pc:docChg chg="undo custSel modSld">
      <pc:chgData name="Elodie LOZANO" userId="da513f95-0ca2-458f-a5a7-a8b5c5711369" providerId="ADAL" clId="{ABB00288-4E8C-4CA4-88C1-48869AF731A0}" dt="2024-09-25T19:48:02.739" v="77" actId="1037"/>
      <pc:docMkLst>
        <pc:docMk/>
      </pc:docMkLst>
      <pc:sldChg chg="addSp delSp modSp mod">
        <pc:chgData name="Elodie LOZANO" userId="da513f95-0ca2-458f-a5a7-a8b5c5711369" providerId="ADAL" clId="{ABB00288-4E8C-4CA4-88C1-48869AF731A0}" dt="2024-09-25T19:48:02.739" v="77" actId="1037"/>
        <pc:sldMkLst>
          <pc:docMk/>
          <pc:sldMk cId="3349560812" sldId="274"/>
        </pc:sldMkLst>
        <pc:spChg chg="add del">
          <ac:chgData name="Elodie LOZANO" userId="da513f95-0ca2-458f-a5a7-a8b5c5711369" providerId="ADAL" clId="{ABB00288-4E8C-4CA4-88C1-48869AF731A0}" dt="2024-09-25T19:45:55.592" v="47" actId="22"/>
          <ac:spMkLst>
            <pc:docMk/>
            <pc:sldMk cId="3349560812" sldId="274"/>
            <ac:spMk id="20" creationId="{14D0003B-2159-C1CA-BEC0-1A9629C1496E}"/>
          </ac:spMkLst>
        </pc:spChg>
        <pc:spChg chg="mod">
          <ac:chgData name="Elodie LOZANO" userId="da513f95-0ca2-458f-a5a7-a8b5c5711369" providerId="ADAL" clId="{ABB00288-4E8C-4CA4-88C1-48869AF731A0}" dt="2024-09-25T19:46:11.313" v="52" actId="1076"/>
          <ac:spMkLst>
            <pc:docMk/>
            <pc:sldMk cId="3349560812" sldId="274"/>
            <ac:spMk id="27" creationId="{3A321A90-03EC-41C2-A5CD-30263E1400A9}"/>
          </ac:spMkLst>
        </pc:spChg>
        <pc:spChg chg="mod">
          <ac:chgData name="Elodie LOZANO" userId="da513f95-0ca2-458f-a5a7-a8b5c5711369" providerId="ADAL" clId="{ABB00288-4E8C-4CA4-88C1-48869AF731A0}" dt="2024-09-25T19:47:34.231" v="60" actId="1076"/>
          <ac:spMkLst>
            <pc:docMk/>
            <pc:sldMk cId="3349560812" sldId="274"/>
            <ac:spMk id="28" creationId="{A7E26DF9-70D2-4E3A-97FD-AB16F290A24F}"/>
          </ac:spMkLst>
        </pc:spChg>
        <pc:spChg chg="mod">
          <ac:chgData name="Elodie LOZANO" userId="da513f95-0ca2-458f-a5a7-a8b5c5711369" providerId="ADAL" clId="{ABB00288-4E8C-4CA4-88C1-48869AF731A0}" dt="2024-09-25T19:45:32.577" v="42" actId="20577"/>
          <ac:spMkLst>
            <pc:docMk/>
            <pc:sldMk cId="3349560812" sldId="274"/>
            <ac:spMk id="39" creationId="{C6D056E0-CA38-4E8E-BB42-76E9326848BF}"/>
          </ac:spMkLst>
        </pc:spChg>
        <pc:picChg chg="del">
          <ac:chgData name="Elodie LOZANO" userId="da513f95-0ca2-458f-a5a7-a8b5c5711369" providerId="ADAL" clId="{ABB00288-4E8C-4CA4-88C1-48869AF731A0}" dt="2024-09-25T19:45:23.419" v="5" actId="478"/>
          <ac:picMkLst>
            <pc:docMk/>
            <pc:sldMk cId="3349560812" sldId="274"/>
            <ac:picMk id="10" creationId="{BF93123D-E6DE-3D43-F1E6-3462A3317A65}"/>
          </ac:picMkLst>
        </pc:picChg>
        <pc:picChg chg="del">
          <ac:chgData name="Elodie LOZANO" userId="da513f95-0ca2-458f-a5a7-a8b5c5711369" providerId="ADAL" clId="{ABB00288-4E8C-4CA4-88C1-48869AF731A0}" dt="2024-09-25T19:46:17.745" v="53" actId="478"/>
          <ac:picMkLst>
            <pc:docMk/>
            <pc:sldMk cId="3349560812" sldId="274"/>
            <ac:picMk id="11" creationId="{67456DB4-547B-D708-DE1A-A150ED60C51E}"/>
          </ac:picMkLst>
        </pc:picChg>
        <pc:picChg chg="del">
          <ac:chgData name="Elodie LOZANO" userId="da513f95-0ca2-458f-a5a7-a8b5c5711369" providerId="ADAL" clId="{ABB00288-4E8C-4CA4-88C1-48869AF731A0}" dt="2024-09-25T19:45:23.419" v="5" actId="478"/>
          <ac:picMkLst>
            <pc:docMk/>
            <pc:sldMk cId="3349560812" sldId="274"/>
            <ac:picMk id="12" creationId="{0E640B60-C5F2-E686-944F-1AC95ED047DE}"/>
          </ac:picMkLst>
        </pc:picChg>
        <pc:picChg chg="del">
          <ac:chgData name="Elodie LOZANO" userId="da513f95-0ca2-458f-a5a7-a8b5c5711369" providerId="ADAL" clId="{ABB00288-4E8C-4CA4-88C1-48869AF731A0}" dt="2024-09-25T19:45:35.431" v="43" actId="478"/>
          <ac:picMkLst>
            <pc:docMk/>
            <pc:sldMk cId="3349560812" sldId="274"/>
            <ac:picMk id="15" creationId="{F87E6FD5-4646-4D19-E2C1-58FBC11A5580}"/>
          </ac:picMkLst>
        </pc:picChg>
        <pc:picChg chg="del">
          <ac:chgData name="Elodie LOZANO" userId="da513f95-0ca2-458f-a5a7-a8b5c5711369" providerId="ADAL" clId="{ABB00288-4E8C-4CA4-88C1-48869AF731A0}" dt="2024-09-25T19:45:23.419" v="5" actId="478"/>
          <ac:picMkLst>
            <pc:docMk/>
            <pc:sldMk cId="3349560812" sldId="274"/>
            <ac:picMk id="17" creationId="{17423CD7-ADAE-47A8-3304-35A930FA4EC9}"/>
          </ac:picMkLst>
        </pc:picChg>
        <pc:picChg chg="del">
          <ac:chgData name="Elodie LOZANO" userId="da513f95-0ca2-458f-a5a7-a8b5c5711369" providerId="ADAL" clId="{ABB00288-4E8C-4CA4-88C1-48869AF731A0}" dt="2024-09-25T19:45:23.419" v="5" actId="478"/>
          <ac:picMkLst>
            <pc:docMk/>
            <pc:sldMk cId="3349560812" sldId="274"/>
            <ac:picMk id="18" creationId="{51132995-394D-7B94-BF5B-D53ADFC563C0}"/>
          </ac:picMkLst>
        </pc:picChg>
        <pc:picChg chg="add mod">
          <ac:chgData name="Elodie LOZANO" userId="da513f95-0ca2-458f-a5a7-a8b5c5711369" providerId="ADAL" clId="{ABB00288-4E8C-4CA4-88C1-48869AF731A0}" dt="2024-09-25T19:46:50.756" v="57" actId="14100"/>
          <ac:picMkLst>
            <pc:docMk/>
            <pc:sldMk cId="3349560812" sldId="274"/>
            <ac:picMk id="21" creationId="{2253172E-90CA-62E2-E8C3-FB6BA4831BB4}"/>
          </ac:picMkLst>
        </pc:picChg>
        <pc:picChg chg="add">
          <ac:chgData name="Elodie LOZANO" userId="da513f95-0ca2-458f-a5a7-a8b5c5711369" providerId="ADAL" clId="{ABB00288-4E8C-4CA4-88C1-48869AF731A0}" dt="2024-09-25T19:45:49.995" v="44"/>
          <ac:picMkLst>
            <pc:docMk/>
            <pc:sldMk cId="3349560812" sldId="274"/>
            <ac:picMk id="1030" creationId="{07E4F66D-AEC9-8927-EDAF-602257AB83CC}"/>
          </ac:picMkLst>
        </pc:picChg>
        <pc:picChg chg="add mod">
          <ac:chgData name="Elodie LOZANO" userId="da513f95-0ca2-458f-a5a7-a8b5c5711369" providerId="ADAL" clId="{ABB00288-4E8C-4CA4-88C1-48869AF731A0}" dt="2024-09-25T19:46:07.901" v="51" actId="1076"/>
          <ac:picMkLst>
            <pc:docMk/>
            <pc:sldMk cId="3349560812" sldId="274"/>
            <ac:picMk id="1032" creationId="{E61C7B93-A00C-3BFB-E707-1ED4E356656D}"/>
          </ac:picMkLst>
        </pc:picChg>
        <pc:cxnChg chg="mod">
          <ac:chgData name="Elodie LOZANO" userId="da513f95-0ca2-458f-a5a7-a8b5c5711369" providerId="ADAL" clId="{ABB00288-4E8C-4CA4-88C1-48869AF731A0}" dt="2024-09-25T19:48:02.739" v="77" actId="1037"/>
          <ac:cxnSpMkLst>
            <pc:docMk/>
            <pc:sldMk cId="3349560812" sldId="274"/>
            <ac:cxnSpMk id="30" creationId="{2220F5DB-F9D5-4612-B27F-E094CA013324}"/>
          </ac:cxnSpMkLst>
        </pc:cxnChg>
        <pc:cxnChg chg="mod">
          <ac:chgData name="Elodie LOZANO" userId="da513f95-0ca2-458f-a5a7-a8b5c5711369" providerId="ADAL" clId="{ABB00288-4E8C-4CA4-88C1-48869AF731A0}" dt="2024-09-25T19:47:40.354" v="65" actId="1035"/>
          <ac:cxnSpMkLst>
            <pc:docMk/>
            <pc:sldMk cId="3349560812" sldId="274"/>
            <ac:cxnSpMk id="31" creationId="{B0E74A2C-0CAE-446D-85C6-D7C325E60BC3}"/>
          </ac:cxnSpMkLst>
        </pc:cxnChg>
        <pc:cxnChg chg="mod">
          <ac:chgData name="Elodie LOZANO" userId="da513f95-0ca2-458f-a5a7-a8b5c5711369" providerId="ADAL" clId="{ABB00288-4E8C-4CA4-88C1-48869AF731A0}" dt="2024-09-25T19:47:53.115" v="68" actId="14100"/>
          <ac:cxnSpMkLst>
            <pc:docMk/>
            <pc:sldMk cId="3349560812" sldId="274"/>
            <ac:cxnSpMk id="32" creationId="{330C64F6-BFC5-4118-AB92-06DE887C782B}"/>
          </ac:cxnSpMkLst>
        </pc:cxnChg>
        <pc:cxnChg chg="mod">
          <ac:chgData name="Elodie LOZANO" userId="da513f95-0ca2-458f-a5a7-a8b5c5711369" providerId="ADAL" clId="{ABB00288-4E8C-4CA4-88C1-48869AF731A0}" dt="2024-09-25T19:47:45.450" v="66" actId="1076"/>
          <ac:cxnSpMkLst>
            <pc:docMk/>
            <pc:sldMk cId="3349560812" sldId="274"/>
            <ac:cxnSpMk id="49" creationId="{6865A03A-A0A9-47C7-9536-95B9C1A05BB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6356" y="1226805"/>
            <a:ext cx="7958138" cy="2609779"/>
          </a:xfrm>
        </p:spPr>
        <p:txBody>
          <a:bodyPr anchor="b"/>
          <a:lstStyle>
            <a:lvl1pPr algn="ctr">
              <a:defRPr sz="522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6356" y="3937228"/>
            <a:ext cx="7958138" cy="1809840"/>
          </a:xfrm>
        </p:spPr>
        <p:txBody>
          <a:bodyPr/>
          <a:lstStyle>
            <a:lvl1pPr marL="0" indent="0" algn="ctr">
              <a:buNone/>
              <a:defRPr sz="2089"/>
            </a:lvl1pPr>
            <a:lvl2pPr marL="397901" indent="0" algn="ctr">
              <a:buNone/>
              <a:defRPr sz="1741"/>
            </a:lvl2pPr>
            <a:lvl3pPr marL="795802" indent="0" algn="ctr">
              <a:buNone/>
              <a:defRPr sz="1567"/>
            </a:lvl3pPr>
            <a:lvl4pPr marL="1193703" indent="0" algn="ctr">
              <a:buNone/>
              <a:defRPr sz="1392"/>
            </a:lvl4pPr>
            <a:lvl5pPr marL="1591605" indent="0" algn="ctr">
              <a:buNone/>
              <a:defRPr sz="1392"/>
            </a:lvl5pPr>
            <a:lvl6pPr marL="1989506" indent="0" algn="ctr">
              <a:buNone/>
              <a:defRPr sz="1392"/>
            </a:lvl6pPr>
            <a:lvl7pPr marL="2387407" indent="0" algn="ctr">
              <a:buNone/>
              <a:defRPr sz="1392"/>
            </a:lvl7pPr>
            <a:lvl8pPr marL="2785308" indent="0" algn="ctr">
              <a:buNone/>
              <a:defRPr sz="1392"/>
            </a:lvl8pPr>
            <a:lvl9pPr marL="3183209" indent="0" algn="ctr">
              <a:buNone/>
              <a:defRPr sz="139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3389" y="399102"/>
            <a:ext cx="2287965" cy="6352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9496" y="399102"/>
            <a:ext cx="6731258" cy="6352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14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70" y="1868839"/>
            <a:ext cx="9151858" cy="3118200"/>
          </a:xfrm>
        </p:spPr>
        <p:txBody>
          <a:bodyPr anchor="b"/>
          <a:lstStyle>
            <a:lvl1pPr>
              <a:defRPr sz="522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70" y="5016538"/>
            <a:ext cx="9151858" cy="1639788"/>
          </a:xfrm>
        </p:spPr>
        <p:txBody>
          <a:bodyPr/>
          <a:lstStyle>
            <a:lvl1pPr marL="0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1pPr>
            <a:lvl2pPr marL="397901" indent="0">
              <a:buNone/>
              <a:defRPr sz="1741">
                <a:solidFill>
                  <a:schemeClr val="tx1">
                    <a:tint val="82000"/>
                  </a:schemeClr>
                </a:solidFill>
              </a:defRPr>
            </a:lvl2pPr>
            <a:lvl3pPr marL="795802" indent="0">
              <a:buNone/>
              <a:defRPr sz="1567">
                <a:solidFill>
                  <a:schemeClr val="tx1">
                    <a:tint val="82000"/>
                  </a:schemeClr>
                </a:solidFill>
              </a:defRPr>
            </a:lvl3pPr>
            <a:lvl4pPr marL="1193703" indent="0">
              <a:buNone/>
              <a:defRPr sz="1392">
                <a:solidFill>
                  <a:schemeClr val="tx1">
                    <a:tint val="82000"/>
                  </a:schemeClr>
                </a:solidFill>
              </a:defRPr>
            </a:lvl4pPr>
            <a:lvl5pPr marL="1591605" indent="0">
              <a:buNone/>
              <a:defRPr sz="1392">
                <a:solidFill>
                  <a:schemeClr val="tx1">
                    <a:tint val="82000"/>
                  </a:schemeClr>
                </a:solidFill>
              </a:defRPr>
            </a:lvl5pPr>
            <a:lvl6pPr marL="1989506" indent="0">
              <a:buNone/>
              <a:defRPr sz="1392">
                <a:solidFill>
                  <a:schemeClr val="tx1">
                    <a:tint val="82000"/>
                  </a:schemeClr>
                </a:solidFill>
              </a:defRPr>
            </a:lvl6pPr>
            <a:lvl7pPr marL="2387407" indent="0">
              <a:buNone/>
              <a:defRPr sz="1392">
                <a:solidFill>
                  <a:schemeClr val="tx1">
                    <a:tint val="82000"/>
                  </a:schemeClr>
                </a:solidFill>
              </a:defRPr>
            </a:lvl7pPr>
            <a:lvl8pPr marL="2785308" indent="0">
              <a:buNone/>
              <a:defRPr sz="1392">
                <a:solidFill>
                  <a:schemeClr val="tx1">
                    <a:tint val="82000"/>
                  </a:schemeClr>
                </a:solidFill>
              </a:defRPr>
            </a:lvl8pPr>
            <a:lvl9pPr marL="3183209" indent="0">
              <a:buNone/>
              <a:defRPr sz="139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9496" y="1995510"/>
            <a:ext cx="4509611" cy="47562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1743" y="1995510"/>
            <a:ext cx="4509611" cy="47562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878" y="399102"/>
            <a:ext cx="9151858" cy="144891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879" y="1837604"/>
            <a:ext cx="4488886" cy="900582"/>
          </a:xfrm>
        </p:spPr>
        <p:txBody>
          <a:bodyPr anchor="b"/>
          <a:lstStyle>
            <a:lvl1pPr marL="0" indent="0">
              <a:buNone/>
              <a:defRPr sz="2089" b="1"/>
            </a:lvl1pPr>
            <a:lvl2pPr marL="397901" indent="0">
              <a:buNone/>
              <a:defRPr sz="1741" b="1"/>
            </a:lvl2pPr>
            <a:lvl3pPr marL="795802" indent="0">
              <a:buNone/>
              <a:defRPr sz="1567" b="1"/>
            </a:lvl3pPr>
            <a:lvl4pPr marL="1193703" indent="0">
              <a:buNone/>
              <a:defRPr sz="1392" b="1"/>
            </a:lvl4pPr>
            <a:lvl5pPr marL="1591605" indent="0">
              <a:buNone/>
              <a:defRPr sz="1392" b="1"/>
            </a:lvl5pPr>
            <a:lvl6pPr marL="1989506" indent="0">
              <a:buNone/>
              <a:defRPr sz="1392" b="1"/>
            </a:lvl6pPr>
            <a:lvl7pPr marL="2387407" indent="0">
              <a:buNone/>
              <a:defRPr sz="1392" b="1"/>
            </a:lvl7pPr>
            <a:lvl8pPr marL="2785308" indent="0">
              <a:buNone/>
              <a:defRPr sz="1392" b="1"/>
            </a:lvl8pPr>
            <a:lvl9pPr marL="3183209" indent="0">
              <a:buNone/>
              <a:defRPr sz="13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879" y="2738186"/>
            <a:ext cx="4488886" cy="40274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1743" y="1837604"/>
            <a:ext cx="4510993" cy="900582"/>
          </a:xfrm>
        </p:spPr>
        <p:txBody>
          <a:bodyPr anchor="b"/>
          <a:lstStyle>
            <a:lvl1pPr marL="0" indent="0">
              <a:buNone/>
              <a:defRPr sz="2089" b="1"/>
            </a:lvl1pPr>
            <a:lvl2pPr marL="397901" indent="0">
              <a:buNone/>
              <a:defRPr sz="1741" b="1"/>
            </a:lvl2pPr>
            <a:lvl3pPr marL="795802" indent="0">
              <a:buNone/>
              <a:defRPr sz="1567" b="1"/>
            </a:lvl3pPr>
            <a:lvl4pPr marL="1193703" indent="0">
              <a:buNone/>
              <a:defRPr sz="1392" b="1"/>
            </a:lvl4pPr>
            <a:lvl5pPr marL="1591605" indent="0">
              <a:buNone/>
              <a:defRPr sz="1392" b="1"/>
            </a:lvl5pPr>
            <a:lvl6pPr marL="1989506" indent="0">
              <a:buNone/>
              <a:defRPr sz="1392" b="1"/>
            </a:lvl6pPr>
            <a:lvl7pPr marL="2387407" indent="0">
              <a:buNone/>
              <a:defRPr sz="1392" b="1"/>
            </a:lvl7pPr>
            <a:lvl8pPr marL="2785308" indent="0">
              <a:buNone/>
              <a:defRPr sz="1392" b="1"/>
            </a:lvl8pPr>
            <a:lvl9pPr marL="3183209" indent="0">
              <a:buNone/>
              <a:defRPr sz="13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1743" y="2738186"/>
            <a:ext cx="4510993" cy="40274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878" y="499745"/>
            <a:ext cx="3422275" cy="1749108"/>
          </a:xfrm>
        </p:spPr>
        <p:txBody>
          <a:bodyPr anchor="b"/>
          <a:lstStyle>
            <a:lvl1pPr>
              <a:defRPr sz="278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993" y="1079311"/>
            <a:ext cx="5371743" cy="5327143"/>
          </a:xfrm>
        </p:spPr>
        <p:txBody>
          <a:bodyPr/>
          <a:lstStyle>
            <a:lvl1pPr>
              <a:defRPr sz="2785"/>
            </a:lvl1pPr>
            <a:lvl2pPr>
              <a:defRPr sz="2437"/>
            </a:lvl2pPr>
            <a:lvl3pPr>
              <a:defRPr sz="2089"/>
            </a:lvl3pPr>
            <a:lvl4pPr>
              <a:defRPr sz="1741"/>
            </a:lvl4pPr>
            <a:lvl5pPr>
              <a:defRPr sz="1741"/>
            </a:lvl5pPr>
            <a:lvl6pPr>
              <a:defRPr sz="1741"/>
            </a:lvl6pPr>
            <a:lvl7pPr>
              <a:defRPr sz="1741"/>
            </a:lvl7pPr>
            <a:lvl8pPr>
              <a:defRPr sz="1741"/>
            </a:lvl8pPr>
            <a:lvl9pPr>
              <a:defRPr sz="17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0878" y="2248853"/>
            <a:ext cx="3422275" cy="4166277"/>
          </a:xfrm>
        </p:spPr>
        <p:txBody>
          <a:bodyPr/>
          <a:lstStyle>
            <a:lvl1pPr marL="0" indent="0">
              <a:buNone/>
              <a:defRPr sz="1392"/>
            </a:lvl1pPr>
            <a:lvl2pPr marL="397901" indent="0">
              <a:buNone/>
              <a:defRPr sz="1218"/>
            </a:lvl2pPr>
            <a:lvl3pPr marL="795802" indent="0">
              <a:buNone/>
              <a:defRPr sz="1044"/>
            </a:lvl3pPr>
            <a:lvl4pPr marL="1193703" indent="0">
              <a:buNone/>
              <a:defRPr sz="870"/>
            </a:lvl4pPr>
            <a:lvl5pPr marL="1591605" indent="0">
              <a:buNone/>
              <a:defRPr sz="870"/>
            </a:lvl5pPr>
            <a:lvl6pPr marL="1989506" indent="0">
              <a:buNone/>
              <a:defRPr sz="870"/>
            </a:lvl6pPr>
            <a:lvl7pPr marL="2387407" indent="0">
              <a:buNone/>
              <a:defRPr sz="870"/>
            </a:lvl7pPr>
            <a:lvl8pPr marL="2785308" indent="0">
              <a:buNone/>
              <a:defRPr sz="870"/>
            </a:lvl8pPr>
            <a:lvl9pPr marL="3183209" indent="0">
              <a:buNone/>
              <a:defRPr sz="8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878" y="499745"/>
            <a:ext cx="3422275" cy="1749108"/>
          </a:xfrm>
        </p:spPr>
        <p:txBody>
          <a:bodyPr anchor="b"/>
          <a:lstStyle>
            <a:lvl1pPr>
              <a:defRPr sz="278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10993" y="1079311"/>
            <a:ext cx="5371743" cy="5327143"/>
          </a:xfrm>
        </p:spPr>
        <p:txBody>
          <a:bodyPr anchor="t"/>
          <a:lstStyle>
            <a:lvl1pPr marL="0" indent="0">
              <a:buNone/>
              <a:defRPr sz="2785"/>
            </a:lvl1pPr>
            <a:lvl2pPr marL="397901" indent="0">
              <a:buNone/>
              <a:defRPr sz="2437"/>
            </a:lvl2pPr>
            <a:lvl3pPr marL="795802" indent="0">
              <a:buNone/>
              <a:defRPr sz="2089"/>
            </a:lvl3pPr>
            <a:lvl4pPr marL="1193703" indent="0">
              <a:buNone/>
              <a:defRPr sz="1741"/>
            </a:lvl4pPr>
            <a:lvl5pPr marL="1591605" indent="0">
              <a:buNone/>
              <a:defRPr sz="1741"/>
            </a:lvl5pPr>
            <a:lvl6pPr marL="1989506" indent="0">
              <a:buNone/>
              <a:defRPr sz="1741"/>
            </a:lvl6pPr>
            <a:lvl7pPr marL="2387407" indent="0">
              <a:buNone/>
              <a:defRPr sz="1741"/>
            </a:lvl7pPr>
            <a:lvl8pPr marL="2785308" indent="0">
              <a:buNone/>
              <a:defRPr sz="1741"/>
            </a:lvl8pPr>
            <a:lvl9pPr marL="3183209" indent="0">
              <a:buNone/>
              <a:defRPr sz="1741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0878" y="2248853"/>
            <a:ext cx="3422275" cy="4166277"/>
          </a:xfrm>
        </p:spPr>
        <p:txBody>
          <a:bodyPr/>
          <a:lstStyle>
            <a:lvl1pPr marL="0" indent="0">
              <a:buNone/>
              <a:defRPr sz="1392"/>
            </a:lvl1pPr>
            <a:lvl2pPr marL="397901" indent="0">
              <a:buNone/>
              <a:defRPr sz="1218"/>
            </a:lvl2pPr>
            <a:lvl3pPr marL="795802" indent="0">
              <a:buNone/>
              <a:defRPr sz="1044"/>
            </a:lvl3pPr>
            <a:lvl4pPr marL="1193703" indent="0">
              <a:buNone/>
              <a:defRPr sz="870"/>
            </a:lvl4pPr>
            <a:lvl5pPr marL="1591605" indent="0">
              <a:buNone/>
              <a:defRPr sz="870"/>
            </a:lvl5pPr>
            <a:lvl6pPr marL="1989506" indent="0">
              <a:buNone/>
              <a:defRPr sz="870"/>
            </a:lvl6pPr>
            <a:lvl7pPr marL="2387407" indent="0">
              <a:buNone/>
              <a:defRPr sz="870"/>
            </a:lvl7pPr>
            <a:lvl8pPr marL="2785308" indent="0">
              <a:buNone/>
              <a:defRPr sz="870"/>
            </a:lvl8pPr>
            <a:lvl9pPr marL="3183209" indent="0">
              <a:buNone/>
              <a:defRPr sz="8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9496" y="399102"/>
            <a:ext cx="9151858" cy="1448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6" y="1995510"/>
            <a:ext cx="9151858" cy="4756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496" y="6947844"/>
            <a:ext cx="2387441" cy="3991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844" y="6947844"/>
            <a:ext cx="3581162" cy="3991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93913" y="6947844"/>
            <a:ext cx="2387441" cy="3991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yellow and black drill&#10;&#10;Description automatically generated">
            <a:extLst>
              <a:ext uri="{FF2B5EF4-FFF2-40B4-BE49-F238E27FC236}">
                <a16:creationId xmlns:a16="http://schemas.microsoft.com/office/drawing/2014/main" id="{50D3C60E-2930-7321-25BA-0B0B70F18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865" y="2587478"/>
            <a:ext cx="3855109" cy="3874620"/>
          </a:xfrm>
          <a:prstGeom prst="rect">
            <a:avLst/>
          </a:prstGeom>
        </p:spPr>
      </p:pic>
      <p:sp>
        <p:nvSpPr>
          <p:cNvPr id="48" name="ZoneTexte 142">
            <a:extLst>
              <a:ext uri="{FF2B5EF4-FFF2-40B4-BE49-F238E27FC236}">
                <a16:creationId xmlns:a16="http://schemas.microsoft.com/office/drawing/2014/main" id="{5EE820EC-C29F-4EC4-9A79-A8776F7443D5}"/>
              </a:ext>
            </a:extLst>
          </p:cNvPr>
          <p:cNvSpPr txBox="1"/>
          <p:nvPr/>
        </p:nvSpPr>
        <p:spPr>
          <a:xfrm>
            <a:off x="5805720" y="3201757"/>
            <a:ext cx="2132420" cy="204478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992" b="1" cap="small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2 vitesses mécaniques</a:t>
            </a:r>
          </a:p>
          <a:p>
            <a:pPr>
              <a:defRPr/>
            </a:pPr>
            <a:r>
              <a:rPr lang="fr-FR" sz="892">
                <a:solidFill>
                  <a:srgbClr val="4D4D4C"/>
                </a:solidFill>
                <a:latin typeface="Lato" panose="020F0502020204030203" pitchFamily="34" charset="77"/>
              </a:rPr>
              <a:t>Pour s’adapter à tous types de travaux</a:t>
            </a:r>
          </a:p>
          <a:p>
            <a:pPr>
              <a:defRPr/>
            </a:pPr>
            <a:r>
              <a:rPr lang="fr-FR" altLang="ja-JP" sz="892" b="1">
                <a:solidFill>
                  <a:srgbClr val="C8D44E"/>
                </a:solidFill>
                <a:latin typeface="Lato" panose="020F0502020204030203" pitchFamily="34" charset="77"/>
              </a:rPr>
              <a:t>Polyvalente</a:t>
            </a:r>
          </a:p>
          <a:p>
            <a:pPr>
              <a:spcBef>
                <a:spcPct val="50000"/>
              </a:spcBef>
              <a:defRPr/>
            </a:pPr>
            <a:r>
              <a:rPr lang="fr-FR" sz="992" b="1" cap="small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Fonction percussion</a:t>
            </a:r>
          </a:p>
          <a:p>
            <a:pPr>
              <a:spcBef>
                <a:spcPts val="595"/>
              </a:spcBef>
              <a:defRPr/>
            </a:pPr>
            <a:r>
              <a:rPr lang="fr-FR" sz="992" b="1" cap="small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Inverseur de rotation</a:t>
            </a:r>
          </a:p>
          <a:p>
            <a:pPr>
              <a:defRPr/>
            </a:pPr>
            <a:r>
              <a:rPr lang="fr-FR" sz="892">
                <a:solidFill>
                  <a:srgbClr val="4D4D4C"/>
                </a:solidFill>
                <a:latin typeface="Lato" panose="020F0502020204030203" pitchFamily="34" charset="77"/>
              </a:rPr>
              <a:t>Vissez et dévissez en un tour de main</a:t>
            </a:r>
          </a:p>
          <a:p>
            <a:pPr>
              <a:defRPr/>
            </a:pPr>
            <a:r>
              <a:rPr lang="fr-FR" altLang="fr-FR" sz="892" b="1">
                <a:solidFill>
                  <a:srgbClr val="C8D44E"/>
                </a:solidFill>
                <a:latin typeface="Lato" panose="020F0502020204030203" pitchFamily="34" charset="77"/>
              </a:rPr>
              <a:t>Pratique</a:t>
            </a:r>
            <a:endParaRPr lang="fr-FR" altLang="fr-FR" sz="992" b="1">
              <a:solidFill>
                <a:srgbClr val="C8D44E"/>
              </a:solidFill>
              <a:latin typeface="Lato" panose="020F0502020204030203" pitchFamily="34" charset="77"/>
            </a:endParaRPr>
          </a:p>
          <a:p>
            <a:pPr>
              <a:spcBef>
                <a:spcPts val="595"/>
              </a:spcBef>
              <a:defRPr/>
            </a:pPr>
            <a:r>
              <a:rPr lang="fr-FR" sz="992" b="1" cap="small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Poignée profilée </a:t>
            </a:r>
            <a:r>
              <a:rPr lang="fr-FR" sz="992" b="1" cap="small" err="1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ErgoTech</a:t>
            </a:r>
            <a:r>
              <a:rPr lang="fr-FR" sz="992" b="1" cap="small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 avec </a:t>
            </a:r>
            <a:r>
              <a:rPr lang="fr-FR" sz="992" b="1" cap="small" err="1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GripZone</a:t>
            </a:r>
            <a:r>
              <a:rPr lang="fr-FR" sz="992" b="1" cap="small" baseline="30000" err="1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TM</a:t>
            </a:r>
            <a:r>
              <a:rPr lang="fr-FR" sz="992" b="1" cap="small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 micro-alvéolé</a:t>
            </a:r>
          </a:p>
          <a:p>
            <a:pPr>
              <a:defRPr/>
            </a:pPr>
            <a:r>
              <a:rPr lang="fr-FR" sz="892">
                <a:solidFill>
                  <a:srgbClr val="4D4D4C"/>
                </a:solidFill>
                <a:latin typeface="Lato" panose="020F0502020204030203" pitchFamily="34" charset="77"/>
              </a:rPr>
              <a:t>Pour une prise en main plus ferme et plus confortable</a:t>
            </a:r>
          </a:p>
          <a:p>
            <a:pPr>
              <a:defRPr/>
            </a:pPr>
            <a:r>
              <a:rPr lang="fr-FR" altLang="fr-FR" sz="892" b="1">
                <a:solidFill>
                  <a:srgbClr val="C8D44E"/>
                </a:solidFill>
                <a:latin typeface="Lato" panose="020F0502020204030203" pitchFamily="34" charset="77"/>
              </a:rPr>
              <a:t>Confort d’utilisation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EF130B-33E9-F64B-B51E-5A30D4E4DE73}"/>
              </a:ext>
            </a:extLst>
          </p:cNvPr>
          <p:cNvSpPr/>
          <p:nvPr/>
        </p:nvSpPr>
        <p:spPr>
          <a:xfrm>
            <a:off x="7940466" y="1699812"/>
            <a:ext cx="2664810" cy="57963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17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94" b="0" i="0" u="none" strike="noStrike" kern="1200" cap="none" spc="0" normalizeH="0" baseline="0" noProof="0">
              <a:ln>
                <a:noFill/>
              </a:ln>
              <a:solidFill>
                <a:srgbClr val="4D4D4C"/>
              </a:solidFill>
              <a:effectLst/>
              <a:uLnTx/>
              <a:uFillTx/>
              <a:latin typeface="Calibri Light" panose="020F0302020204030204"/>
              <a:ea typeface="ＭＳ Ｐゴシック" pitchFamily="1" charset="-128"/>
              <a:cs typeface="+mn-cs"/>
            </a:endParaRPr>
          </a:p>
        </p:txBody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C6D056E0-CA38-4E8E-BB42-76E932684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783" y="553464"/>
            <a:ext cx="5371375" cy="75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8488" tIns="45720" rIns="178488" bIns="45720" anchor="ctr"/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7057">
              <a:defRPr/>
            </a:pPr>
            <a:r>
              <a:rPr lang="fr-FR" altLang="en-US" sz="1550" b="1" dirty="0">
                <a:solidFill>
                  <a:srgbClr val="4D4D4C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Lato"/>
                <a:ea typeface="Lato"/>
                <a:cs typeface="Lato"/>
              </a:rPr>
              <a:t>RPD18C1-0 </a:t>
            </a:r>
            <a:r>
              <a:rPr lang="fr-FR" altLang="en-US" sz="850" dirty="0">
                <a:solidFill>
                  <a:srgbClr val="4D4D4C"/>
                </a:solidFill>
                <a:latin typeface="Lato"/>
                <a:ea typeface="Lato"/>
                <a:cs typeface="Lato"/>
              </a:rPr>
              <a:t>(Code article : 5133006522)</a:t>
            </a:r>
            <a:endParaRPr lang="en-US" dirty="0"/>
          </a:p>
          <a:p>
            <a:pPr defTabSz="517057">
              <a:defRPr/>
            </a:pPr>
            <a:r>
              <a:rPr kumimoji="0" lang="fr-FR" altLang="en-US" sz="1150" b="1" i="0" u="none" strike="noStrike" kern="1200" cap="none" spc="0" normalizeH="0" baseline="0" noProof="0" dirty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Perceuse-visseuse à percussion </a:t>
            </a:r>
            <a:r>
              <a:rPr kumimoji="0" lang="fr-FR" altLang="en-US" sz="1150" b="1" i="0" u="none" strike="noStrike" kern="1200" cap="none" spc="0" normalizeH="0" baseline="0" noProof="0" dirty="0" err="1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Brushless</a:t>
            </a:r>
            <a:r>
              <a:rPr kumimoji="0" lang="fr-FR" altLang="en-US" sz="1150" b="1" i="0" u="none" strike="noStrike" kern="1200" cap="none" spc="0" normalizeH="0" baseline="0" noProof="0" dirty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 18V ONE+</a:t>
            </a:r>
            <a:r>
              <a:rPr lang="fr-FR" altLang="en-US" sz="1150" b="1" dirty="0">
                <a:solidFill>
                  <a:srgbClr val="4D4D4C"/>
                </a:solidFill>
                <a:latin typeface="Lato"/>
                <a:ea typeface="Lato"/>
                <a:cs typeface="Lato"/>
              </a:rPr>
              <a:t>HP</a:t>
            </a:r>
            <a:r>
              <a:rPr kumimoji="0" lang="fr-FR" altLang="en-US" sz="1150" b="1" i="0" u="none" strike="noStrike" kern="1200" cap="none" spc="0" normalizeH="0" baseline="0" noProof="0" dirty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™ </a:t>
            </a:r>
            <a:r>
              <a:rPr lang="fr-FR" altLang="en-US" sz="1150" b="1" dirty="0">
                <a:solidFill>
                  <a:srgbClr val="4D4D4C"/>
                </a:solidFill>
                <a:latin typeface="Lato"/>
                <a:ea typeface="Lato"/>
                <a:cs typeface="Lato"/>
              </a:rPr>
              <a:t> Compacte</a:t>
            </a:r>
          </a:p>
          <a:p>
            <a:pPr defTabSz="517057">
              <a:defRPr/>
            </a:pPr>
            <a:r>
              <a:rPr lang="fr-FR" altLang="en-US" sz="1150" b="1" dirty="0">
                <a:solidFill>
                  <a:srgbClr val="4D4D4C"/>
                </a:solidFill>
                <a:latin typeface="Lato"/>
                <a:ea typeface="Lato"/>
                <a:cs typeface="Lato"/>
              </a:rPr>
              <a:t>Vendue sans batterie ni chargeur</a:t>
            </a:r>
          </a:p>
          <a:p>
            <a:pPr marL="0" marR="0" lvl="0" indent="0" algn="l" defTabSz="51705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altLang="en-US" sz="1150" b="1" dirty="0">
              <a:solidFill>
                <a:srgbClr val="4D4D4C"/>
              </a:solidFill>
              <a:latin typeface="Lato"/>
              <a:ea typeface="Lato"/>
              <a:cs typeface="Lato"/>
            </a:endParaRPr>
          </a:p>
        </p:txBody>
      </p:sp>
      <p:pic>
        <p:nvPicPr>
          <p:cNvPr id="8" name="Picture 18" descr="DC_white_line.png">
            <a:extLst>
              <a:ext uri="{FF2B5EF4-FFF2-40B4-BE49-F238E27FC236}">
                <a16:creationId xmlns:a16="http://schemas.microsoft.com/office/drawing/2014/main" id="{D5D91ABB-F2C1-C643-B633-FFC0C3E3F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9" y="547106"/>
            <a:ext cx="753113" cy="75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 Box 8">
            <a:extLst>
              <a:ext uri="{FF2B5EF4-FFF2-40B4-BE49-F238E27FC236}">
                <a16:creationId xmlns:a16="http://schemas.microsoft.com/office/drawing/2014/main" id="{A9125180-FF2B-44C0-AA01-CAA1B2C6F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6191" y="6568490"/>
            <a:ext cx="891287" cy="16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17057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92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CODE EAN</a:t>
            </a:r>
          </a:p>
        </p:txBody>
      </p:sp>
      <p:sp>
        <p:nvSpPr>
          <p:cNvPr id="53" name="Line 10">
            <a:extLst>
              <a:ext uri="{FF2B5EF4-FFF2-40B4-BE49-F238E27FC236}">
                <a16:creationId xmlns:a16="http://schemas.microsoft.com/office/drawing/2014/main" id="{E2EF8435-E245-4283-9B62-037BDB79D8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35652" y="1948523"/>
            <a:ext cx="1817909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17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9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charset="0"/>
            </a:endParaRPr>
          </a:p>
        </p:txBody>
      </p:sp>
      <p:sp>
        <p:nvSpPr>
          <p:cNvPr id="54" name="Text Box 9">
            <a:extLst>
              <a:ext uri="{FF2B5EF4-FFF2-40B4-BE49-F238E27FC236}">
                <a16:creationId xmlns:a16="http://schemas.microsoft.com/office/drawing/2014/main" id="{B5134464-9C21-4811-8552-A8049BCDF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2610" y="1710093"/>
            <a:ext cx="2500982" cy="228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17057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92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CARACTÉRISTIQUES TECHNIQUES</a:t>
            </a:r>
          </a:p>
        </p:txBody>
      </p:sp>
      <p:sp>
        <p:nvSpPr>
          <p:cNvPr id="64" name="Text Box 9">
            <a:extLst>
              <a:ext uri="{FF2B5EF4-FFF2-40B4-BE49-F238E27FC236}">
                <a16:creationId xmlns:a16="http://schemas.microsoft.com/office/drawing/2014/main" id="{F1020760-2DEB-4335-AD53-4E08F647B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808" y="1964526"/>
            <a:ext cx="2670939" cy="211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spcBef>
                <a:spcPct val="50000"/>
              </a:spcBef>
              <a:defRPr/>
            </a:pPr>
            <a:r>
              <a:rPr lang="fr-FR" sz="850" b="1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Tension : </a:t>
            </a: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18V</a:t>
            </a:r>
          </a:p>
          <a:p>
            <a:pPr>
              <a:spcBef>
                <a:spcPct val="50000"/>
              </a:spcBef>
              <a:defRPr/>
            </a:pPr>
            <a:r>
              <a:rPr lang="fr-FR" sz="850" b="1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Couple max : 60</a:t>
            </a: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 Nm</a:t>
            </a:r>
          </a:p>
          <a:p>
            <a:pPr lvl="0" eaLnBrk="1" hangingPunct="1">
              <a:spcBef>
                <a:spcPct val="50000"/>
              </a:spcBef>
              <a:defRPr/>
            </a:pPr>
            <a:r>
              <a:rPr lang="fr-FR" sz="850" b="1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Vitesses à vide :</a:t>
            </a:r>
          </a:p>
          <a:p>
            <a:pPr lvl="0" eaLnBrk="1" hangingPunct="1">
              <a:defRPr/>
            </a:pP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V1 : 450 tr/min</a:t>
            </a:r>
          </a:p>
          <a:p>
            <a:pPr>
              <a:defRPr/>
            </a:pP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V2 : 1 700 tr/min</a:t>
            </a:r>
          </a:p>
          <a:p>
            <a:pPr lvl="0" eaLnBrk="1" hangingPunct="1">
              <a:spcBef>
                <a:spcPct val="50000"/>
              </a:spcBef>
              <a:defRPr/>
            </a:pPr>
            <a:r>
              <a:rPr lang="fr-FR" sz="850" b="1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Fréquences de frappe :</a:t>
            </a:r>
          </a:p>
          <a:p>
            <a:pPr>
              <a:defRPr/>
            </a:pP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V1 : 7 200 </a:t>
            </a:r>
            <a:r>
              <a:rPr lang="fr-FR" sz="850" dirty="0" err="1">
                <a:solidFill>
                  <a:prstClr val="white"/>
                </a:solidFill>
                <a:latin typeface="Lato"/>
                <a:ea typeface="Lato"/>
                <a:cs typeface="Lato"/>
              </a:rPr>
              <a:t>cp</a:t>
            </a: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/min</a:t>
            </a:r>
          </a:p>
          <a:p>
            <a:pPr>
              <a:defRPr/>
            </a:pP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V2 : 27 200 </a:t>
            </a:r>
            <a:r>
              <a:rPr lang="fr-FR" sz="850" dirty="0" err="1">
                <a:solidFill>
                  <a:prstClr val="white"/>
                </a:solidFill>
                <a:latin typeface="Lato"/>
                <a:ea typeface="Lato"/>
                <a:cs typeface="Lato"/>
              </a:rPr>
              <a:t>cp</a:t>
            </a: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/min</a:t>
            </a:r>
          </a:p>
          <a:p>
            <a:pPr lvl="0" eaLnBrk="1" hangingPunct="1">
              <a:spcBef>
                <a:spcPct val="50000"/>
              </a:spcBef>
              <a:defRPr/>
            </a:pPr>
            <a:r>
              <a:rPr lang="fr-FR" sz="850" b="1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Capacités de perçage :</a:t>
            </a:r>
          </a:p>
          <a:p>
            <a:pPr>
              <a:defRPr/>
            </a:pP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Bois : 38 m</a:t>
            </a:r>
          </a:p>
          <a:p>
            <a:pPr lvl="0" eaLnBrk="1" hangingPunct="1">
              <a:defRPr/>
            </a:pP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Métal : 13 mm</a:t>
            </a:r>
          </a:p>
          <a:p>
            <a:pPr lvl="0" eaLnBrk="1" hangingPunct="1">
              <a:defRPr/>
            </a:pPr>
            <a:r>
              <a:rPr lang="fr-FR" sz="85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Matériaux : 13 mm</a:t>
            </a:r>
          </a:p>
          <a:p>
            <a:pPr>
              <a:spcBef>
                <a:spcPct val="50000"/>
              </a:spcBef>
              <a:defRPr/>
            </a:pPr>
            <a:r>
              <a:rPr lang="fr-FR" sz="850" b="1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Poids (sans batterie) : 0,95 kg</a:t>
            </a:r>
            <a:endParaRPr lang="fr-FR" sz="850" dirty="0">
              <a:solidFill>
                <a:prstClr val="white"/>
              </a:solidFill>
              <a:latin typeface="Lato"/>
              <a:ea typeface="Lato"/>
              <a:cs typeface="Lato"/>
            </a:endParaRPr>
          </a:p>
        </p:txBody>
      </p:sp>
      <p:pic>
        <p:nvPicPr>
          <p:cNvPr id="66" name="Picture 2" descr="C:\Users\leclercq-gance\AppData\Local\Microsoft\Windows\Temporary Internet Files\Content.Outlook\LPSUA2LU\3 ans de garantie FR_1-01.png">
            <a:extLst>
              <a:ext uri="{FF2B5EF4-FFF2-40B4-BE49-F238E27FC236}">
                <a16:creationId xmlns:a16="http://schemas.microsoft.com/office/drawing/2014/main" id="{F8B68D9A-A50F-4149-9DAA-C02A6D6C5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54614" y="3733079"/>
            <a:ext cx="404021" cy="4029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 Box 9">
            <a:extLst>
              <a:ext uri="{FF2B5EF4-FFF2-40B4-BE49-F238E27FC236}">
                <a16:creationId xmlns:a16="http://schemas.microsoft.com/office/drawing/2014/main" id="{F9FC8748-15E4-4229-8062-257F8C563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9611" y="4274660"/>
            <a:ext cx="1655717" cy="228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17057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92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LIVRÉE</a:t>
            </a:r>
          </a:p>
        </p:txBody>
      </p:sp>
      <p:sp>
        <p:nvSpPr>
          <p:cNvPr id="69" name="Line 10">
            <a:extLst>
              <a:ext uri="{FF2B5EF4-FFF2-40B4-BE49-F238E27FC236}">
                <a16:creationId xmlns:a16="http://schemas.microsoft.com/office/drawing/2014/main" id="{3E442B54-47BE-45DE-B239-4CC0E7B9D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35650" y="4504818"/>
            <a:ext cx="1572677" cy="1287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17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9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charset="0"/>
            </a:endParaRPr>
          </a:p>
        </p:txBody>
      </p:sp>
      <p:sp>
        <p:nvSpPr>
          <p:cNvPr id="75" name="Text Box 9">
            <a:extLst>
              <a:ext uri="{FF2B5EF4-FFF2-40B4-BE49-F238E27FC236}">
                <a16:creationId xmlns:a16="http://schemas.microsoft.com/office/drawing/2014/main" id="{43E95F70-0456-4537-AD0D-74002DA39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2609" y="4518781"/>
            <a:ext cx="264547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7630" indent="-87630">
              <a:buFont typeface="Arial,Sans-Serif" panose="020B0604020202020204" pitchFamily="34" charset="0"/>
              <a:buChar char="•"/>
              <a:defRPr/>
            </a:pPr>
            <a:r>
              <a:rPr lang="fr-FR" sz="90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2 batteries Lithium+ 18V 2,0 Ah</a:t>
            </a:r>
            <a:endParaRPr lang="en-US" sz="900" dirty="0">
              <a:solidFill>
                <a:srgbClr val="000000"/>
              </a:solidFill>
              <a:latin typeface="Lato"/>
              <a:ea typeface="Lato"/>
              <a:cs typeface="Lato"/>
            </a:endParaRPr>
          </a:p>
          <a:p>
            <a:pPr marL="87630" indent="-87630">
              <a:buFont typeface="Arial,Sans-Serif" panose="020B0604020202020204" pitchFamily="34" charset="0"/>
              <a:buChar char="•"/>
              <a:defRPr/>
            </a:pPr>
            <a:r>
              <a:rPr lang="fr-FR" sz="90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1 chargeur rapide</a:t>
            </a:r>
            <a:endParaRPr lang="fr-FR" sz="900" dirty="0">
              <a:solidFill>
                <a:srgbClr val="000000"/>
              </a:solidFill>
              <a:latin typeface="Lato" panose="020F0502020204030203" pitchFamily="34" charset="77"/>
              <a:ea typeface="Lato" panose="020F0502020204030203" pitchFamily="34" charset="77"/>
              <a:cs typeface="Lato" panose="020F0502020204030203" pitchFamily="34" charset="77"/>
            </a:endParaRPr>
          </a:p>
          <a:p>
            <a:pPr marL="87630" indent="-87630">
              <a:buFont typeface="Arial,Sans-Serif" panose="020B0604020202020204" pitchFamily="34" charset="0"/>
              <a:buChar char="•"/>
              <a:defRPr/>
            </a:pPr>
            <a:r>
              <a:rPr lang="fr-FR" sz="90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1 sac de transport </a:t>
            </a:r>
            <a:endParaRPr lang="en-US" sz="900" dirty="0">
              <a:solidFill>
                <a:srgbClr val="000000"/>
              </a:solidFill>
              <a:latin typeface="Lato"/>
              <a:ea typeface="Lato"/>
              <a:cs typeface="Lato"/>
            </a:endParaRPr>
          </a:p>
          <a:p>
            <a:pPr>
              <a:defRPr/>
            </a:pPr>
            <a:r>
              <a:rPr lang="fr-FR" sz="900" dirty="0">
                <a:solidFill>
                  <a:prstClr val="white"/>
                </a:solidFill>
                <a:latin typeface="Lato"/>
                <a:ea typeface="Lato"/>
                <a:cs typeface="Lato"/>
              </a:rPr>
              <a:t> </a:t>
            </a:r>
            <a:endParaRPr lang="fr-FR" dirty="0"/>
          </a:p>
        </p:txBody>
      </p:sp>
      <p:sp>
        <p:nvSpPr>
          <p:cNvPr id="41" name="Rectangle 16">
            <a:extLst>
              <a:ext uri="{FF2B5EF4-FFF2-40B4-BE49-F238E27FC236}">
                <a16:creationId xmlns:a16="http://schemas.microsoft.com/office/drawing/2014/main" id="{2C28E354-971A-4888-A3BA-9A2282785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90" y="1807100"/>
            <a:ext cx="4638930" cy="471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17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0011" algn="l"/>
                <a:tab pos="3999981" algn="l"/>
              </a:tabLst>
              <a:defRPr/>
            </a:pPr>
            <a:r>
              <a:rPr kumimoji="0" lang="fr-FR" altLang="fr-FR" sz="1388" b="1" i="0" u="none" strike="noStrike" kern="1200" cap="none" spc="0" normalizeH="0" baseline="0" noProof="0">
                <a:ln>
                  <a:noFill/>
                </a:ln>
                <a:solidFill>
                  <a:srgbClr val="DD3022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+mn-cs"/>
              </a:rPr>
              <a:t>Concept 18V ONE+™</a:t>
            </a:r>
          </a:p>
          <a:p>
            <a:pPr marL="0" marR="0" lvl="0" indent="0" algn="l" defTabSz="517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992" b="0" i="0" u="none" strike="noStrike" kern="1200" cap="none" spc="0" normalizeH="0" baseline="0" noProof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+mn-cs"/>
              </a:rPr>
              <a:t>Une batterie pour plus de </a:t>
            </a:r>
            <a:r>
              <a:rPr lang="fr-FR" altLang="fr-FR" sz="992">
                <a:solidFill>
                  <a:srgbClr val="4D4D4C"/>
                </a:solidFill>
                <a:latin typeface="Lato" panose="020F0502020204030203" pitchFamily="34" charset="77"/>
              </a:rPr>
              <a:t>20</a:t>
            </a:r>
            <a:r>
              <a:rPr kumimoji="0" lang="fr-FR" altLang="fr-FR" sz="992" b="0" i="0" u="none" strike="noStrike" kern="1200" cap="none" spc="0" normalizeH="0" baseline="0" noProof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+mn-cs"/>
              </a:rPr>
              <a:t>0 outils de bricolage, jardinage et bien plus encore...</a:t>
            </a:r>
          </a:p>
          <a:p>
            <a:pPr marL="0" marR="0" lvl="0" indent="0" algn="l" defTabSz="517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79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77"/>
              <a:ea typeface="+mn-ea"/>
              <a:cs typeface="+mn-cs"/>
            </a:endParaRPr>
          </a:p>
          <a:p>
            <a:pPr marL="0" marR="0" lvl="0" indent="0" algn="l" defTabSz="517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892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77"/>
              <a:ea typeface="+mn-ea"/>
              <a:cs typeface="+mn-cs"/>
            </a:endParaRPr>
          </a:p>
        </p:txBody>
      </p:sp>
      <p:sp>
        <p:nvSpPr>
          <p:cNvPr id="27" name="Text Box 45">
            <a:extLst>
              <a:ext uri="{FF2B5EF4-FFF2-40B4-BE49-F238E27FC236}">
                <a16:creationId xmlns:a16="http://schemas.microsoft.com/office/drawing/2014/main" id="{3A321A90-03EC-41C2-A5CD-30263E140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9991" y="7239248"/>
            <a:ext cx="4688285" cy="20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640" tIns="46925" rIns="93640" bIns="46925">
            <a:spAutoFit/>
          </a:bodyPr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78724" eaLnBrk="1" hangingPunct="1">
              <a:lnSpc>
                <a:spcPts val="793"/>
              </a:lnSpc>
              <a:spcBef>
                <a:spcPct val="50000"/>
              </a:spcBef>
              <a:defRPr/>
            </a:pPr>
            <a:r>
              <a:rPr lang="fr-FR" sz="1041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Perçage de gros diamètre, bricolage avancé</a:t>
            </a:r>
          </a:p>
        </p:txBody>
      </p:sp>
      <p:sp>
        <p:nvSpPr>
          <p:cNvPr id="28" name="ZoneTexte 142">
            <a:extLst>
              <a:ext uri="{FF2B5EF4-FFF2-40B4-BE49-F238E27FC236}">
                <a16:creationId xmlns:a16="http://schemas.microsoft.com/office/drawing/2014/main" id="{A7E26DF9-70D2-4E3A-97FD-AB16F290A24F}"/>
              </a:ext>
            </a:extLst>
          </p:cNvPr>
          <p:cNvSpPr txBox="1"/>
          <p:nvPr/>
        </p:nvSpPr>
        <p:spPr>
          <a:xfrm>
            <a:off x="55185" y="2409342"/>
            <a:ext cx="3202516" cy="279627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950" b="1" cap="small" dirty="0">
                <a:solidFill>
                  <a:srgbClr val="4D4D4C"/>
                </a:solidFill>
                <a:latin typeface="Lato"/>
                <a:ea typeface="Lato"/>
                <a:cs typeface="Arial"/>
              </a:rPr>
              <a:t>Moteur </a:t>
            </a:r>
            <a:r>
              <a:rPr lang="fr-FR" sz="950" b="1" cap="small" dirty="0" err="1">
                <a:solidFill>
                  <a:srgbClr val="4D4D4C"/>
                </a:solidFill>
                <a:latin typeface="Lato"/>
                <a:ea typeface="Lato"/>
                <a:cs typeface="Arial"/>
              </a:rPr>
              <a:t>Brushless</a:t>
            </a:r>
            <a:r>
              <a:rPr lang="fr-FR" sz="950" b="1" cap="small" dirty="0">
                <a:solidFill>
                  <a:srgbClr val="4D4D4C"/>
                </a:solidFill>
                <a:latin typeface="Lato"/>
                <a:ea typeface="Lato"/>
                <a:cs typeface="Arial"/>
              </a:rPr>
              <a:t> HP sans charbons</a:t>
            </a:r>
          </a:p>
          <a:p>
            <a:pPr>
              <a:defRPr/>
            </a:pPr>
            <a:r>
              <a:rPr lang="fr-FR" sz="850" dirty="0">
                <a:solidFill>
                  <a:srgbClr val="4D4D4C"/>
                </a:solidFill>
                <a:latin typeface="Lato"/>
                <a:ea typeface="Lato"/>
                <a:cs typeface="Lato"/>
              </a:rPr>
              <a:t>Plus de puissance, plus d’autonomie, durée de vie allongée</a:t>
            </a:r>
          </a:p>
          <a:p>
            <a:pPr>
              <a:defRPr/>
            </a:pPr>
            <a:r>
              <a:rPr lang="fr-FR" altLang="ja-JP" sz="850" b="1" dirty="0">
                <a:solidFill>
                  <a:srgbClr val="C8D44E"/>
                </a:solidFill>
                <a:latin typeface="Lato"/>
                <a:ea typeface="ＭＳ Ｐゴシック"/>
                <a:cs typeface="Lato"/>
              </a:rPr>
              <a:t>Performance</a:t>
            </a:r>
          </a:p>
          <a:p>
            <a:pPr>
              <a:spcBef>
                <a:spcPts val="595"/>
              </a:spcBef>
              <a:defRPr/>
            </a:pPr>
            <a:r>
              <a:rPr lang="fr-FR" altLang="ja-JP" sz="950" b="1" cap="small" dirty="0">
                <a:solidFill>
                  <a:srgbClr val="4D4D4C"/>
                </a:solidFill>
                <a:latin typeface="Lato"/>
                <a:ea typeface="ＭＳ Ｐゴシック"/>
                <a:cs typeface="Arial"/>
              </a:rPr>
              <a:t>24 positions de couple</a:t>
            </a:r>
          </a:p>
          <a:p>
            <a:pPr>
              <a:defRPr/>
            </a:pPr>
            <a:r>
              <a:rPr lang="fr-FR" altLang="ja-JP" sz="850" dirty="0">
                <a:solidFill>
                  <a:srgbClr val="4D4D4C"/>
                </a:solidFill>
                <a:latin typeface="Lato"/>
                <a:ea typeface="ＭＳ Ｐゴシック"/>
                <a:cs typeface="Lato"/>
              </a:rPr>
              <a:t>Pour un réglage rapide</a:t>
            </a:r>
          </a:p>
          <a:p>
            <a:pPr>
              <a:defRPr/>
            </a:pPr>
            <a:r>
              <a:rPr lang="fr-FR" altLang="ja-JP" sz="850" b="1" dirty="0">
                <a:solidFill>
                  <a:srgbClr val="C8D44E"/>
                </a:solidFill>
                <a:latin typeface="Lato"/>
                <a:ea typeface="ＭＳ Ｐゴシック"/>
                <a:cs typeface="Lato"/>
              </a:rPr>
              <a:t>Confort d’utilisation</a:t>
            </a:r>
          </a:p>
          <a:p>
            <a:pPr>
              <a:defRPr/>
            </a:pPr>
            <a:endParaRPr lang="fr-FR" altLang="ja-JP" sz="850" b="1" dirty="0">
              <a:solidFill>
                <a:srgbClr val="C8D44E"/>
              </a:solidFill>
              <a:latin typeface="Lato"/>
              <a:ea typeface="ＭＳ Ｐゴシック"/>
              <a:cs typeface="Lato"/>
            </a:endParaRPr>
          </a:p>
          <a:p>
            <a:pPr>
              <a:spcBef>
                <a:spcPts val="595"/>
              </a:spcBef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/>
                <a:ea typeface="Lato"/>
                <a:cs typeface="Lato"/>
              </a:rPr>
              <a:t>Mandrin métal 13 mm </a:t>
            </a:r>
            <a:r>
              <a:rPr lang="fr-FR" sz="1000" b="1" cap="small" dirty="0" err="1">
                <a:solidFill>
                  <a:srgbClr val="4D4D4C"/>
                </a:solidFill>
                <a:latin typeface="Lato"/>
                <a:ea typeface="Lato"/>
                <a:cs typeface="Lato"/>
              </a:rPr>
              <a:t>autoserrant</a:t>
            </a:r>
            <a:endParaRPr lang="fr-FR" sz="1000" dirty="0" err="1">
              <a:solidFill>
                <a:srgbClr val="000000"/>
              </a:solidFill>
              <a:latin typeface="Lato"/>
              <a:ea typeface="Lato"/>
              <a:cs typeface="Lato"/>
            </a:endParaRP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/>
                <a:ea typeface="Lato"/>
                <a:cs typeface="Lato"/>
              </a:rPr>
              <a:t>Pour effectuer tous types de perçages, même de gros diamètre. Changement rapide des accessoires à 1 main</a:t>
            </a:r>
            <a:endParaRPr lang="en-US" sz="900" dirty="0">
              <a:solidFill>
                <a:srgbClr val="000000"/>
              </a:solidFill>
              <a:latin typeface="Lato"/>
              <a:ea typeface="Lato"/>
              <a:cs typeface="Lato"/>
            </a:endParaRPr>
          </a:p>
          <a:p>
            <a:pPr>
              <a:defRPr/>
            </a:pPr>
            <a:r>
              <a:rPr lang="fr-FR" sz="900" b="1" dirty="0">
                <a:solidFill>
                  <a:srgbClr val="C8D44E"/>
                </a:solidFill>
                <a:latin typeface="Lato"/>
                <a:ea typeface="Lato"/>
                <a:cs typeface="Lato"/>
              </a:rPr>
              <a:t>Efficacité</a:t>
            </a:r>
            <a:endParaRPr lang="fr-FR" dirty="0"/>
          </a:p>
          <a:p>
            <a:pPr>
              <a:spcBef>
                <a:spcPts val="595"/>
              </a:spcBef>
              <a:defRPr/>
            </a:pPr>
            <a:r>
              <a:rPr lang="fr-FR" sz="950" b="1" cap="small" dirty="0">
                <a:solidFill>
                  <a:srgbClr val="4D4D4C"/>
                </a:solidFill>
                <a:latin typeface="Lato"/>
                <a:ea typeface="Lato"/>
                <a:cs typeface="Arial"/>
              </a:rPr>
              <a:t>Variateur de vitesse</a:t>
            </a:r>
          </a:p>
          <a:p>
            <a:pPr>
              <a:defRPr/>
            </a:pPr>
            <a:r>
              <a:rPr lang="fr-FR" sz="850" dirty="0">
                <a:solidFill>
                  <a:srgbClr val="4D4D4C"/>
                </a:solidFill>
                <a:latin typeface="Lato"/>
                <a:ea typeface="Lato"/>
                <a:cs typeface="Lato"/>
              </a:rPr>
              <a:t>Pour s’adapter à votre rythme</a:t>
            </a:r>
          </a:p>
          <a:p>
            <a:pPr>
              <a:defRPr/>
            </a:pPr>
            <a:r>
              <a:rPr lang="fr-FR" altLang="fr-FR" sz="850" b="1" dirty="0">
                <a:solidFill>
                  <a:srgbClr val="C8D44E"/>
                </a:solidFill>
                <a:latin typeface="Lato"/>
                <a:ea typeface="Lato"/>
                <a:cs typeface="Lato"/>
              </a:rPr>
              <a:t>Confort d’utilisation</a:t>
            </a:r>
          </a:p>
          <a:p>
            <a:pPr>
              <a:spcBef>
                <a:spcPts val="595"/>
              </a:spcBef>
              <a:defRPr/>
            </a:pPr>
            <a:r>
              <a:rPr lang="fr-FR" sz="950" b="1" cap="small" dirty="0">
                <a:solidFill>
                  <a:srgbClr val="4D4D4C"/>
                </a:solidFill>
                <a:latin typeface="Lato"/>
                <a:ea typeface="Lato"/>
                <a:cs typeface="Arial"/>
              </a:rPr>
              <a:t>Eclairage LED</a:t>
            </a:r>
          </a:p>
          <a:p>
            <a:pPr>
              <a:defRPr/>
            </a:pPr>
            <a:r>
              <a:rPr lang="fr-FR" sz="850" dirty="0">
                <a:solidFill>
                  <a:srgbClr val="4D4D4C"/>
                </a:solidFill>
                <a:latin typeface="Lato"/>
                <a:ea typeface="Lato"/>
                <a:cs typeface="Lato"/>
              </a:rPr>
              <a:t>Pour une meilleure visibilité</a:t>
            </a:r>
          </a:p>
          <a:p>
            <a:pPr>
              <a:defRPr/>
            </a:pPr>
            <a:r>
              <a:rPr lang="fr-FR" altLang="fr-FR" sz="850" b="1" dirty="0">
                <a:solidFill>
                  <a:srgbClr val="C8D44E"/>
                </a:solidFill>
                <a:latin typeface="Lato"/>
                <a:ea typeface="Lato"/>
                <a:cs typeface="Lato"/>
              </a:rPr>
              <a:t>Pratique</a:t>
            </a:r>
          </a:p>
        </p:txBody>
      </p:sp>
      <p:cxnSp>
        <p:nvCxnSpPr>
          <p:cNvPr id="30" name="Straight Connector 42">
            <a:extLst>
              <a:ext uri="{FF2B5EF4-FFF2-40B4-BE49-F238E27FC236}">
                <a16:creationId xmlns:a16="http://schemas.microsoft.com/office/drawing/2014/main" id="{2220F5DB-F9D5-4612-B27F-E094CA013324}"/>
              </a:ext>
            </a:extLst>
          </p:cNvPr>
          <p:cNvCxnSpPr>
            <a:cxnSpLocks/>
          </p:cNvCxnSpPr>
          <p:nvPr/>
        </p:nvCxnSpPr>
        <p:spPr>
          <a:xfrm>
            <a:off x="2083350" y="4737449"/>
            <a:ext cx="1530846" cy="0"/>
          </a:xfrm>
          <a:prstGeom prst="line">
            <a:avLst/>
          </a:prstGeom>
          <a:ln>
            <a:solidFill>
              <a:srgbClr val="4D4D4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42">
            <a:extLst>
              <a:ext uri="{FF2B5EF4-FFF2-40B4-BE49-F238E27FC236}">
                <a16:creationId xmlns:a16="http://schemas.microsoft.com/office/drawing/2014/main" id="{B0E74A2C-0CAE-446D-85C6-D7C325E60BC3}"/>
              </a:ext>
            </a:extLst>
          </p:cNvPr>
          <p:cNvCxnSpPr>
            <a:cxnSpLocks/>
          </p:cNvCxnSpPr>
          <p:nvPr/>
        </p:nvCxnSpPr>
        <p:spPr>
          <a:xfrm>
            <a:off x="2245319" y="3619411"/>
            <a:ext cx="556391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42">
            <a:extLst>
              <a:ext uri="{FF2B5EF4-FFF2-40B4-BE49-F238E27FC236}">
                <a16:creationId xmlns:a16="http://schemas.microsoft.com/office/drawing/2014/main" id="{330C64F6-BFC5-4118-AB92-06DE887C782B}"/>
              </a:ext>
            </a:extLst>
          </p:cNvPr>
          <p:cNvCxnSpPr>
            <a:cxnSpLocks/>
          </p:cNvCxnSpPr>
          <p:nvPr/>
        </p:nvCxnSpPr>
        <p:spPr>
          <a:xfrm>
            <a:off x="3611151" y="4737449"/>
            <a:ext cx="0" cy="1173674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9">
            <a:extLst>
              <a:ext uri="{FF2B5EF4-FFF2-40B4-BE49-F238E27FC236}">
                <a16:creationId xmlns:a16="http://schemas.microsoft.com/office/drawing/2014/main" id="{837431B9-EBF1-40AF-B71B-18E1BBFD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7820" y="5341927"/>
            <a:ext cx="2738927" cy="33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26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453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179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9060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632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0359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0856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38121" algn="l" defTabSz="517266" rtl="0" eaLnBrk="1" latinLnBrk="0" hangingPunct="1">
              <a:defRPr sz="20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153" marR="0" lvl="0" indent="-88153" algn="l" defTabSz="517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93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*  Garantie 2 ans + 1 an d’extension offert,</a:t>
            </a:r>
          </a:p>
          <a:p>
            <a:pPr marL="88153" marR="0" lvl="0" indent="0" algn="l" defTabSz="517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93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voir conditions sur le site </a:t>
            </a:r>
            <a:r>
              <a:rPr kumimoji="0" lang="fr-FR" sz="793" b="0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Ryobi</a:t>
            </a:r>
            <a:r>
              <a:rPr kumimoji="0" lang="fr-FR" sz="793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® : ryobitools.fr</a:t>
            </a:r>
          </a:p>
        </p:txBody>
      </p: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BBAF408B-5BF8-4C1A-9FA8-FD08632E3D39}"/>
              </a:ext>
            </a:extLst>
          </p:cNvPr>
          <p:cNvGrpSpPr/>
          <p:nvPr/>
        </p:nvGrpSpPr>
        <p:grpSpPr>
          <a:xfrm>
            <a:off x="7944276" y="5704688"/>
            <a:ext cx="2661001" cy="756027"/>
            <a:chOff x="8007111" y="5753012"/>
            <a:chExt cx="2683542" cy="76243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1A95852-4A2A-40AD-A622-4111F9F9A776}"/>
                </a:ext>
              </a:extLst>
            </p:cNvPr>
            <p:cNvSpPr/>
            <p:nvPr/>
          </p:nvSpPr>
          <p:spPr>
            <a:xfrm>
              <a:off x="8007111" y="5753012"/>
              <a:ext cx="2683542" cy="762431"/>
            </a:xfrm>
            <a:prstGeom prst="rect">
              <a:avLst/>
            </a:prstGeom>
            <a:solidFill>
              <a:srgbClr val="C6D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7266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34530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51796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69060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86326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03591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20856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38121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5170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036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8D44E"/>
                </a:highligh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Text Box 9">
              <a:extLst>
                <a:ext uri="{FF2B5EF4-FFF2-40B4-BE49-F238E27FC236}">
                  <a16:creationId xmlns:a16="http://schemas.microsoft.com/office/drawing/2014/main" id="{E22A8B51-B94E-436A-8308-39F8A3FB4E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10551" y="5862629"/>
              <a:ext cx="197804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7266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34530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51796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69060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86326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03591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20856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38121" algn="l" defTabSz="517266" rtl="0" eaLnBrk="1" latinLnBrk="0" hangingPunct="1">
                <a:defRPr sz="203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517057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92" b="1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 panose="020F0502020204030203" pitchFamily="34" charset="77"/>
                  <a:ea typeface="+mn-ea"/>
                  <a:cs typeface="Arial" charset="0"/>
                </a:rPr>
                <a:t>Scannez et découvrez</a:t>
              </a:r>
            </a:p>
            <a:p>
              <a:pPr marL="0" marR="0" lvl="0" indent="0" algn="l" defTabSz="5170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92" b="1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 panose="020F0502020204030203" pitchFamily="34" charset="77"/>
                  <a:ea typeface="+mn-ea"/>
                  <a:cs typeface="Arial" charset="0"/>
                </a:rPr>
                <a:t>la gamme 18V ONE+™ Ryobi®</a:t>
              </a:r>
            </a:p>
          </p:txBody>
        </p:sp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F36EF572-0D1E-45C3-82A4-A163AAEED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54300" y="5795009"/>
              <a:ext cx="684000" cy="684000"/>
            </a:xfrm>
            <a:prstGeom prst="rect">
              <a:avLst/>
            </a:prstGeom>
          </p:spPr>
        </p:pic>
      </p:grpSp>
      <p:cxnSp>
        <p:nvCxnSpPr>
          <p:cNvPr id="49" name="Straight Connector 42">
            <a:extLst>
              <a:ext uri="{FF2B5EF4-FFF2-40B4-BE49-F238E27FC236}">
                <a16:creationId xmlns:a16="http://schemas.microsoft.com/office/drawing/2014/main" id="{6865A03A-A0A9-47C7-9536-95B9C1A05BBF}"/>
              </a:ext>
            </a:extLst>
          </p:cNvPr>
          <p:cNvCxnSpPr>
            <a:cxnSpLocks/>
          </p:cNvCxnSpPr>
          <p:nvPr/>
        </p:nvCxnSpPr>
        <p:spPr>
          <a:xfrm>
            <a:off x="2010865" y="4224148"/>
            <a:ext cx="1530846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42">
            <a:extLst>
              <a:ext uri="{FF2B5EF4-FFF2-40B4-BE49-F238E27FC236}">
                <a16:creationId xmlns:a16="http://schemas.microsoft.com/office/drawing/2014/main" id="{B89F0C75-E9A4-4F2C-8CB1-F6A99E6AA99B}"/>
              </a:ext>
            </a:extLst>
          </p:cNvPr>
          <p:cNvCxnSpPr>
            <a:cxnSpLocks/>
          </p:cNvCxnSpPr>
          <p:nvPr/>
        </p:nvCxnSpPr>
        <p:spPr>
          <a:xfrm flipH="1">
            <a:off x="4627790" y="4090568"/>
            <a:ext cx="1177930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42">
            <a:extLst>
              <a:ext uri="{FF2B5EF4-FFF2-40B4-BE49-F238E27FC236}">
                <a16:creationId xmlns:a16="http://schemas.microsoft.com/office/drawing/2014/main" id="{EED1D40F-719F-42AB-BF8F-341124669D1C}"/>
              </a:ext>
            </a:extLst>
          </p:cNvPr>
          <p:cNvCxnSpPr>
            <a:cxnSpLocks/>
          </p:cNvCxnSpPr>
          <p:nvPr/>
        </p:nvCxnSpPr>
        <p:spPr>
          <a:xfrm flipH="1">
            <a:off x="5090551" y="4607335"/>
            <a:ext cx="681906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42">
            <a:extLst>
              <a:ext uri="{FF2B5EF4-FFF2-40B4-BE49-F238E27FC236}">
                <a16:creationId xmlns:a16="http://schemas.microsoft.com/office/drawing/2014/main" id="{4355DB11-1E93-4E20-9778-13E08DFF6508}"/>
              </a:ext>
            </a:extLst>
          </p:cNvPr>
          <p:cNvCxnSpPr>
            <a:cxnSpLocks/>
          </p:cNvCxnSpPr>
          <p:nvPr/>
        </p:nvCxnSpPr>
        <p:spPr>
          <a:xfrm flipH="1">
            <a:off x="5574233" y="2987363"/>
            <a:ext cx="0" cy="280227"/>
          </a:xfrm>
          <a:prstGeom prst="line">
            <a:avLst/>
          </a:prstGeom>
          <a:ln>
            <a:solidFill>
              <a:srgbClr val="4D4D4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42">
            <a:extLst>
              <a:ext uri="{FF2B5EF4-FFF2-40B4-BE49-F238E27FC236}">
                <a16:creationId xmlns:a16="http://schemas.microsoft.com/office/drawing/2014/main" id="{E747A999-5693-4F78-B845-AC20BEFA61AB}"/>
              </a:ext>
            </a:extLst>
          </p:cNvPr>
          <p:cNvCxnSpPr>
            <a:cxnSpLocks/>
          </p:cNvCxnSpPr>
          <p:nvPr/>
        </p:nvCxnSpPr>
        <p:spPr>
          <a:xfrm flipH="1" flipV="1">
            <a:off x="4518576" y="2987362"/>
            <a:ext cx="1057248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42">
            <a:extLst>
              <a:ext uri="{FF2B5EF4-FFF2-40B4-BE49-F238E27FC236}">
                <a16:creationId xmlns:a16="http://schemas.microsoft.com/office/drawing/2014/main" id="{A94551A2-3130-4340-B9B1-864D683FB81A}"/>
              </a:ext>
            </a:extLst>
          </p:cNvPr>
          <p:cNvCxnSpPr>
            <a:cxnSpLocks/>
          </p:cNvCxnSpPr>
          <p:nvPr/>
        </p:nvCxnSpPr>
        <p:spPr>
          <a:xfrm flipH="1">
            <a:off x="3939579" y="3760718"/>
            <a:ext cx="1634654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yellow cross on a black background&#10;&#10;Description automatically generated">
            <a:extLst>
              <a:ext uri="{FF2B5EF4-FFF2-40B4-BE49-F238E27FC236}">
                <a16:creationId xmlns:a16="http://schemas.microsoft.com/office/drawing/2014/main" id="{D9C49E7A-6AFF-5979-3E6D-12EA43C710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424" y="6325521"/>
            <a:ext cx="3865790" cy="65722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99B9B2F-1C82-8A40-10D7-C09AF13C1C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9550" y="1774533"/>
            <a:ext cx="707265" cy="944788"/>
          </a:xfrm>
          <a:prstGeom prst="rect">
            <a:avLst/>
          </a:prstGeom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E61C7B93-A00C-3BFB-E707-1ED4E3566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445" y="6533457"/>
            <a:ext cx="772976" cy="60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253172E-90CA-62E2-E8C3-FB6BA4831B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04070" y="6630348"/>
            <a:ext cx="1675313" cy="74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60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Document_x0020_Type xmlns="b4e89af9-64e5-4128-948f-47a91b8aa5b5" xsi:nil="true"/>
    <TaxCatchAll xmlns="b4e89af9-64e5-4128-948f-47a91b8aa5b5" xsi:nil="true"/>
    <Year xmlns="b4e89af9-64e5-4128-948f-47a91b8aa5b5" xsi:nil="true"/>
    <Marque xmlns="b4e89af9-64e5-4128-948f-47a91b8aa5b5" xsi:nil="true"/>
    <Period xmlns="b4e89af9-64e5-4128-948f-47a91b8aa5b5" xsi:nil="true"/>
    <lcf76f155ced4ddcb4097134ff3c332f xmlns="e8bd2e17-0c74-49db-b9e8-616e9c782dbb">
      <Terms xmlns="http://schemas.microsoft.com/office/infopath/2007/PartnerControls"/>
    </lcf76f155ced4ddcb4097134ff3c332f>
    <SOMMAIRE xmlns="e8bd2e17-0c74-49db-b9e8-616e9c782db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C61F12F7C0143940098C56D626778" ma:contentTypeVersion="20" ma:contentTypeDescription="Create a new document." ma:contentTypeScope="" ma:versionID="96da93b069164c6a619d87ea2fd59033">
  <xsd:schema xmlns:xsd="http://www.w3.org/2001/XMLSchema" xmlns:xs="http://www.w3.org/2001/XMLSchema" xmlns:p="http://schemas.microsoft.com/office/2006/metadata/properties" xmlns:ns2="b4e89af9-64e5-4128-948f-47a91b8aa5b5" xmlns:ns3="http://schemas.microsoft.com/sharepoint/v3/fields" xmlns:ns4="e8bd2e17-0c74-49db-b9e8-616e9c782dbb" targetNamespace="http://schemas.microsoft.com/office/2006/metadata/properties" ma:root="true" ma:fieldsID="169a7c3a787bb88d30a8b538d6127409" ns2:_="" ns3:_="" ns4:_="">
    <xsd:import namespace="b4e89af9-64e5-4128-948f-47a91b8aa5b5"/>
    <xsd:import namespace="http://schemas.microsoft.com/sharepoint/v3/fields"/>
    <xsd:import namespace="e8bd2e17-0c74-49db-b9e8-616e9c782dbb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Marque" minOccurs="0"/>
                <xsd:element ref="ns2:Period" minOccurs="0"/>
                <xsd:element ref="ns2:Year" minOccurs="0"/>
                <xsd:element ref="ns3:_Version" minOccurs="0"/>
                <xsd:element ref="ns4:MediaServiceMetadata" minOccurs="0"/>
                <xsd:element ref="ns4:MediaServiceFastMetadata" minOccurs="0"/>
                <xsd:element ref="ns4:SOMMAIRE" minOccurs="0"/>
                <xsd:element ref="ns4:MediaServiceDateTaken" minOccurs="0"/>
                <xsd:element ref="ns4:MediaLengthInSeconds" minOccurs="0"/>
                <xsd:element ref="ns4:lcf76f155ced4ddcb4097134ff3c332f" minOccurs="0"/>
                <xsd:element ref="ns2:TaxCatchAll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2:SharedWithUsers" minOccurs="0"/>
                <xsd:element ref="ns2:SharedWithDetails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89af9-64e5-4128-948f-47a91b8aa5b5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list="{bd1a9dd4-e05c-4460-a3eb-1e4f6db526f8}" ma:internalName="Document_x0020_Type" ma:showField="field_1" ma:web="b4e89af9-64e5-4128-948f-47a91b8aa5b5">
      <xsd:simpleType>
        <xsd:restriction base="dms:Lookup"/>
      </xsd:simpleType>
    </xsd:element>
    <xsd:element name="Marque" ma:index="9" nillable="true" ma:displayName="Marque" ma:list="{bd1a9dd4-e05c-4460-a3eb-1e4f6db526f8}" ma:internalName="Marque" ma:showField="field_2" ma:web="b4e89af9-64e5-4128-948f-47a91b8aa5b5">
      <xsd:simpleType>
        <xsd:restriction base="dms:Lookup"/>
      </xsd:simpleType>
    </xsd:element>
    <xsd:element name="Period" ma:index="10" nillable="true" ma:displayName="Period" ma:list="{bd1a9dd4-e05c-4460-a3eb-1e4f6db526f8}" ma:internalName="Period" ma:showField="field_3" ma:web="b4e89af9-64e5-4128-948f-47a91b8aa5b5">
      <xsd:simpleType>
        <xsd:restriction base="dms:Lookup"/>
      </xsd:simpleType>
    </xsd:element>
    <xsd:element name="Year" ma:index="11" nillable="true" ma:displayName="Year" ma:list="{bd1a9dd4-e05c-4460-a3eb-1e4f6db526f8}" ma:internalName="Year" ma:showField="Title" ma:web="b4e89af9-64e5-4128-948f-47a91b8aa5b5">
      <xsd:simpleType>
        <xsd:restriction base="dms:Lookup"/>
      </xsd:simpleType>
    </xsd:element>
    <xsd:element name="TaxCatchAll" ma:index="20" nillable="true" ma:displayName="Taxonomy Catch All Column" ma:hidden="true" ma:list="{e706b7be-18ed-41d3-8ba8-7039129fdf60}" ma:internalName="TaxCatchAll" ma:showField="CatchAllData" ma:web="b4e89af9-64e5-4128-948f-47a91b8aa5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2" nillable="true" ma:displayName="Version" ma:internalName="_Vers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bd2e17-0c74-49db-b9e8-616e9c782d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SOMMAIRE" ma:index="15" nillable="true" ma:displayName="SOMMAIRE" ma:format="Dropdown" ma:internalName="SOMMAIR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2c2b515-6a25-4cc0-9dca-5495da4c84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02FFA1-68B2-4DAB-9B1A-4FA6370B6F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633C34-207C-4CD8-9902-3E4FF12CC4E6}">
  <ds:schemaRefs>
    <ds:schemaRef ds:uri="http://schemas.microsoft.com/sharepoint/v3/fields"/>
    <ds:schemaRef ds:uri="http://www.w3.org/XML/1998/namespace"/>
    <ds:schemaRef ds:uri="http://purl.org/dc/terms/"/>
    <ds:schemaRef ds:uri="http://schemas.microsoft.com/office/2006/metadata/properties"/>
    <ds:schemaRef ds:uri="b4e89af9-64e5-4128-948f-47a91b8aa5b5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d2f22f1c-4307-46ec-b25a-02ab284802e9"/>
  </ds:schemaRefs>
</ds:datastoreItem>
</file>

<file path=customXml/itemProps3.xml><?xml version="1.0" encoding="utf-8"?>
<ds:datastoreItem xmlns:ds="http://schemas.openxmlformats.org/officeDocument/2006/customXml" ds:itemID="{782BFBE7-4755-4080-8E3A-54E4BA5B872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281</Words>
  <Application>Microsoft Office PowerPoint</Application>
  <PresentationFormat>Personnalisé</PresentationFormat>
  <Paragraphs>56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Arial,Sans-Serif</vt:lpstr>
      <vt:lpstr>Calibri</vt:lpstr>
      <vt:lpstr>Calibri Light</vt:lpstr>
      <vt:lpstr>Lato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Elodie LOZANO</cp:lastModifiedBy>
  <cp:revision>12</cp:revision>
  <dcterms:created xsi:type="dcterms:W3CDTF">2024-09-09T09:52:01Z</dcterms:created>
  <dcterms:modified xsi:type="dcterms:W3CDTF">2024-09-25T19:48:03Z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0x010100B5EC61F12F7C0143940098C56D626778</vt:lpwstr>
  </property>
  <property fmtid="{D5CDD505-2E9C-101B-9397-08002B2CF9AE}" pid="3" name="MediaServiceImageTags">
    <vt:lpwstr/>
  </property>
</Properties>
</file>