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</p:sldIdLst>
  <p:sldSz cx="1069181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65FDA43-3613-4D06-9761-117DFC1F7DA1}" v="1" dt="2022-12-16T14:14:27.8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165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11" Type="http://schemas.openxmlformats.org/officeDocument/2006/relationships/customXml" Target="../customXml/item3.xml"/><Relationship Id="rId5" Type="http://schemas.openxmlformats.org/officeDocument/2006/relationships/theme" Target="theme/theme1.xml"/><Relationship Id="rId10" Type="http://schemas.openxmlformats.org/officeDocument/2006/relationships/customXml" Target="../customXml/item2.xml"/><Relationship Id="rId4" Type="http://schemas.openxmlformats.org/officeDocument/2006/relationships/viewProps" Target="viewProps.xml"/><Relationship Id="rId9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ouda FELAHI" userId="34563a76-b0ee-44b4-85ba-1174511ce25d" providerId="ADAL" clId="{F65FDA43-3613-4D06-9761-117DFC1F7DA1}"/>
    <pc:docChg chg="custSel modSld">
      <pc:chgData name="Houda FELAHI" userId="34563a76-b0ee-44b4-85ba-1174511ce25d" providerId="ADAL" clId="{F65FDA43-3613-4D06-9761-117DFC1F7DA1}" dt="2022-12-16T14:14:27.880" v="48" actId="14100"/>
      <pc:docMkLst>
        <pc:docMk/>
      </pc:docMkLst>
      <pc:sldChg chg="modSp mod">
        <pc:chgData name="Houda FELAHI" userId="34563a76-b0ee-44b4-85ba-1174511ce25d" providerId="ADAL" clId="{F65FDA43-3613-4D06-9761-117DFC1F7DA1}" dt="2022-12-16T14:14:27.880" v="48" actId="14100"/>
        <pc:sldMkLst>
          <pc:docMk/>
          <pc:sldMk cId="3186938611" sldId="261"/>
        </pc:sldMkLst>
        <pc:spChg chg="mod">
          <ac:chgData name="Houda FELAHI" userId="34563a76-b0ee-44b4-85ba-1174511ce25d" providerId="ADAL" clId="{F65FDA43-3613-4D06-9761-117DFC1F7DA1}" dt="2022-12-16T14:14:27.880" v="48" actId="14100"/>
          <ac:spMkLst>
            <pc:docMk/>
            <pc:sldMk cId="3186938611" sldId="261"/>
            <ac:spMk id="75" creationId="{43E95F70-0456-4537-AD0D-74002DA39B4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94B85-C4F6-4C20-BD3C-F0B31B408386}" type="datetimeFigureOut">
              <a:rPr lang="fr-FR" smtClean="0"/>
              <a:t>16/12/2022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42137-4373-4D9E-8B83-5AB6B9CFD2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93630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94B85-C4F6-4C20-BD3C-F0B31B408386}" type="datetimeFigureOut">
              <a:rPr lang="fr-FR" smtClean="0"/>
              <a:t>16/12/2022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42137-4373-4D9E-8B83-5AB6B9CFD2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6638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94B85-C4F6-4C20-BD3C-F0B31B408386}" type="datetimeFigureOut">
              <a:rPr lang="fr-FR" smtClean="0"/>
              <a:t>16/12/2022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42137-4373-4D9E-8B83-5AB6B9CFD2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39214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4752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94B85-C4F6-4C20-BD3C-F0B31B408386}" type="datetimeFigureOut">
              <a:rPr lang="fr-FR" smtClean="0"/>
              <a:t>16/12/2022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42137-4373-4D9E-8B83-5AB6B9CFD2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2795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94B85-C4F6-4C20-BD3C-F0B31B408386}" type="datetimeFigureOut">
              <a:rPr lang="fr-FR" smtClean="0"/>
              <a:t>16/12/2022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42137-4373-4D9E-8B83-5AB6B9CFD2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5476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94B85-C4F6-4C20-BD3C-F0B31B408386}" type="datetimeFigureOut">
              <a:rPr lang="fr-FR" smtClean="0"/>
              <a:t>16/12/2022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42137-4373-4D9E-8B83-5AB6B9CFD2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593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94B85-C4F6-4C20-BD3C-F0B31B408386}" type="datetimeFigureOut">
              <a:rPr lang="fr-FR" smtClean="0"/>
              <a:t>16/12/2022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42137-4373-4D9E-8B83-5AB6B9CFD2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356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94B85-C4F6-4C20-BD3C-F0B31B408386}" type="datetimeFigureOut">
              <a:rPr lang="fr-FR" smtClean="0"/>
              <a:t>16/12/2022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42137-4373-4D9E-8B83-5AB6B9CFD2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0900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94B85-C4F6-4C20-BD3C-F0B31B408386}" type="datetimeFigureOut">
              <a:rPr lang="fr-FR" smtClean="0"/>
              <a:t>16/12/2022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42137-4373-4D9E-8B83-5AB6B9CFD2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7879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94B85-C4F6-4C20-BD3C-F0B31B408386}" type="datetimeFigureOut">
              <a:rPr lang="fr-FR" smtClean="0"/>
              <a:t>16/12/2022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42137-4373-4D9E-8B83-5AB6B9CFD2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7606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94B85-C4F6-4C20-BD3C-F0B31B408386}" type="datetimeFigureOut">
              <a:rPr lang="fr-FR" smtClean="0"/>
              <a:t>16/12/2022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42137-4373-4D9E-8B83-5AB6B9CFD2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0585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594B85-C4F6-4C20-BD3C-F0B31B408386}" type="datetimeFigureOut">
              <a:rPr lang="fr-FR" smtClean="0"/>
              <a:t>16/12/2022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42137-4373-4D9E-8B83-5AB6B9CFD2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661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 10">
            <a:extLst>
              <a:ext uri="{FF2B5EF4-FFF2-40B4-BE49-F238E27FC236}">
                <a16:creationId xmlns:a16="http://schemas.microsoft.com/office/drawing/2014/main" id="{9E35F32A-E2C2-856B-C015-C81034ECC5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65944" y="1676939"/>
            <a:ext cx="4224132" cy="4224132"/>
          </a:xfrm>
          <a:prstGeom prst="rect">
            <a:avLst/>
          </a:prstGeom>
        </p:spPr>
      </p:pic>
      <p:pic>
        <p:nvPicPr>
          <p:cNvPr id="8" name="Picture 18" descr="DC_white_line.png">
            <a:extLst>
              <a:ext uri="{FF2B5EF4-FFF2-40B4-BE49-F238E27FC236}">
                <a16:creationId xmlns:a16="http://schemas.microsoft.com/office/drawing/2014/main" id="{D5D91ABB-F2C1-C643-B633-FFC0C3E3FE2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821" y="551741"/>
            <a:ext cx="759493" cy="764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DFEF130B-33E9-F64B-B51E-5A30D4E4DE73}"/>
              </a:ext>
            </a:extLst>
          </p:cNvPr>
          <p:cNvSpPr/>
          <p:nvPr/>
        </p:nvSpPr>
        <p:spPr>
          <a:xfrm>
            <a:off x="8012504" y="1704975"/>
            <a:ext cx="2687384" cy="5854700"/>
          </a:xfrm>
          <a:prstGeom prst="rect">
            <a:avLst/>
          </a:prstGeom>
          <a:solidFill>
            <a:srgbClr val="4D4D4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fr-FR" sz="700" dirty="0">
              <a:solidFill>
                <a:srgbClr val="4D4D4C"/>
              </a:solidFill>
              <a:latin typeface="+mj-lt"/>
              <a:ea typeface="ＭＳ Ｐゴシック" pitchFamily="1" charset="-128"/>
            </a:endParaRPr>
          </a:p>
        </p:txBody>
      </p:sp>
      <p:sp>
        <p:nvSpPr>
          <p:cNvPr id="35" name="Rectangle 29">
            <a:extLst>
              <a:ext uri="{FF2B5EF4-FFF2-40B4-BE49-F238E27FC236}">
                <a16:creationId xmlns:a16="http://schemas.microsoft.com/office/drawing/2014/main" id="{A311CC3E-3BA8-463E-8F52-0B9C918C0B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5731" y="547942"/>
            <a:ext cx="3802013" cy="758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0" rIns="1800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fr-FR" sz="1600" b="1" dirty="0">
                <a:solidFill>
                  <a:srgbClr val="4D4D4C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RTR18-0</a:t>
            </a:r>
            <a:r>
              <a:rPr lang="fr-FR" altLang="en-US" sz="1600" b="1" dirty="0">
                <a:solidFill>
                  <a:srgbClr val="4D4D4C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fr-FR" altLang="en-US" sz="900" dirty="0">
                <a:solidFill>
                  <a:srgbClr val="4D4D4C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(Code article : </a:t>
            </a:r>
            <a:r>
              <a:rPr lang="fr-FR" sz="900" dirty="0">
                <a:solidFill>
                  <a:srgbClr val="4D4D4C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5133005654</a:t>
            </a:r>
            <a:r>
              <a:rPr lang="fr-FR" altLang="en-US" sz="900" dirty="0">
                <a:solidFill>
                  <a:srgbClr val="4D4D4C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)</a:t>
            </a:r>
          </a:p>
          <a:p>
            <a:r>
              <a:rPr lang="fr-FR" sz="1200" b="1" dirty="0" err="1">
                <a:solidFill>
                  <a:srgbClr val="4D4D4C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Affleureuse</a:t>
            </a:r>
            <a:r>
              <a:rPr lang="fr-FR" sz="1200" b="1" dirty="0">
                <a:solidFill>
                  <a:srgbClr val="4D4D4C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à bois </a:t>
            </a:r>
            <a:r>
              <a:rPr lang="fr-FR" altLang="en-US" sz="1200" b="1" dirty="0">
                <a:solidFill>
                  <a:srgbClr val="4D4D4C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18V ONE+™ </a:t>
            </a:r>
          </a:p>
          <a:p>
            <a:r>
              <a:rPr lang="fr-FR" altLang="en-US" sz="1200" b="1" dirty="0">
                <a:solidFill>
                  <a:srgbClr val="4D4D4C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Vendu sans batterie ni chargeur </a:t>
            </a:r>
          </a:p>
        </p:txBody>
      </p:sp>
      <p:sp>
        <p:nvSpPr>
          <p:cNvPr id="36" name="Rectangle 16">
            <a:extLst>
              <a:ext uri="{FF2B5EF4-FFF2-40B4-BE49-F238E27FC236}">
                <a16:creationId xmlns:a16="http://schemas.microsoft.com/office/drawing/2014/main" id="{F60E6560-FACE-4723-9A2B-8823436201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088" y="1822408"/>
            <a:ext cx="4678226" cy="4758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>
              <a:tabLst>
                <a:tab pos="171451" algn="l"/>
                <a:tab pos="4033865" algn="l"/>
              </a:tabLst>
              <a:defRPr/>
            </a:pPr>
            <a:r>
              <a:rPr lang="fr-FR" altLang="fr-FR" sz="1400" b="1" dirty="0">
                <a:solidFill>
                  <a:srgbClr val="DD3022"/>
                </a:solidFill>
                <a:latin typeface="Lato" panose="020F0502020204030203" pitchFamily="34" charset="77"/>
              </a:rPr>
              <a:t>Concept 18V ONE+™</a:t>
            </a:r>
          </a:p>
          <a:p>
            <a:pPr>
              <a:defRPr/>
            </a:pPr>
            <a:r>
              <a:rPr lang="fr-FR" altLang="fr-FR" sz="1000" dirty="0">
                <a:solidFill>
                  <a:srgbClr val="4D4D4C"/>
                </a:solidFill>
                <a:latin typeface="Lato" panose="020F0502020204030203" pitchFamily="34" charset="77"/>
              </a:rPr>
              <a:t>Une batterie pour plus de 200 outils de bricolage, jardinage et bien plus encore...</a:t>
            </a:r>
          </a:p>
          <a:p>
            <a:pPr>
              <a:defRPr/>
            </a:pPr>
            <a:endParaRPr lang="fr-FR" altLang="fr-FR" sz="800" dirty="0">
              <a:latin typeface="Lato" panose="020F0502020204030203" pitchFamily="34" charset="77"/>
            </a:endParaRPr>
          </a:p>
          <a:p>
            <a:pPr eaLnBrk="1" hangingPunct="1">
              <a:defRPr/>
            </a:pPr>
            <a:endParaRPr lang="fr-FR" altLang="fr-FR" sz="900" i="1" dirty="0">
              <a:latin typeface="Lato" panose="020F0502020204030203" pitchFamily="34" charset="77"/>
            </a:endParaRPr>
          </a:p>
        </p:txBody>
      </p:sp>
      <p:sp>
        <p:nvSpPr>
          <p:cNvPr id="53" name="Line 10">
            <a:extLst>
              <a:ext uri="{FF2B5EF4-FFF2-40B4-BE49-F238E27FC236}">
                <a16:creationId xmlns:a16="http://schemas.microsoft.com/office/drawing/2014/main" id="{E2EF8435-E245-4283-9B62-037BDB79D88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099261" y="1965029"/>
            <a:ext cx="1833308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>
              <a:defRPr/>
            </a:pPr>
            <a:endParaRPr lang="fr-FR" sz="900" dirty="0">
              <a:latin typeface="+mj-lt"/>
              <a:cs typeface="Arial" charset="0"/>
            </a:endParaRPr>
          </a:p>
        </p:txBody>
      </p:sp>
      <p:sp>
        <p:nvSpPr>
          <p:cNvPr id="54" name="Text Box 9">
            <a:extLst>
              <a:ext uri="{FF2B5EF4-FFF2-40B4-BE49-F238E27FC236}">
                <a16:creationId xmlns:a16="http://schemas.microsoft.com/office/drawing/2014/main" id="{B5134464-9C21-4811-8552-A8049BCDFD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15515" y="1724579"/>
            <a:ext cx="2522168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fr-FR" sz="900" b="1" dirty="0">
                <a:solidFill>
                  <a:schemeClr val="bg1"/>
                </a:solidFill>
                <a:latin typeface="Lato" panose="020F0502020204030203" pitchFamily="34" charset="77"/>
              </a:rPr>
              <a:t>CARACTÉRISTIQUES TECHNIQUES</a:t>
            </a:r>
          </a:p>
        </p:txBody>
      </p:sp>
      <p:sp>
        <p:nvSpPr>
          <p:cNvPr id="64" name="Text Box 9">
            <a:extLst>
              <a:ext uri="{FF2B5EF4-FFF2-40B4-BE49-F238E27FC236}">
                <a16:creationId xmlns:a16="http://schemas.microsoft.com/office/drawing/2014/main" id="{F1020760-2DEB-4335-AD53-4E08F647B1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18741" y="1981167"/>
            <a:ext cx="2693564" cy="78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defRPr/>
            </a:pPr>
            <a:r>
              <a:rPr lang="fr-FR" sz="900" b="1" dirty="0">
                <a:solidFill>
                  <a:schemeClr val="bg1"/>
                </a:solidFill>
                <a:latin typeface="Lato" panose="020F0502020204030203" pitchFamily="34" charset="77"/>
              </a:rPr>
              <a:t>Tension : 18 V</a:t>
            </a:r>
          </a:p>
          <a:p>
            <a:pPr>
              <a:defRPr/>
            </a:pPr>
            <a:r>
              <a:rPr lang="fr-FR" sz="900" b="1" dirty="0">
                <a:solidFill>
                  <a:schemeClr val="bg1"/>
                </a:solidFill>
                <a:latin typeface="Lato" panose="020F0502020204030203" pitchFamily="34" charset="77"/>
              </a:rPr>
              <a:t>Vitesse : 20 000-30 000 tr/min</a:t>
            </a:r>
          </a:p>
          <a:p>
            <a:pPr>
              <a:defRPr/>
            </a:pPr>
            <a:r>
              <a:rPr lang="fr-FR" sz="900" b="1" dirty="0">
                <a:solidFill>
                  <a:schemeClr val="bg1"/>
                </a:solidFill>
                <a:latin typeface="Lato" panose="020F0502020204030203" pitchFamily="34" charset="77"/>
              </a:rPr>
              <a:t>Course berceau : 38 mm</a:t>
            </a:r>
          </a:p>
          <a:p>
            <a:pPr>
              <a:defRPr/>
            </a:pPr>
            <a:r>
              <a:rPr lang="fr-FR" sz="900" b="1" dirty="0">
                <a:solidFill>
                  <a:schemeClr val="bg1"/>
                </a:solidFill>
                <a:latin typeface="Lato" panose="020F0502020204030203" pitchFamily="34" charset="77"/>
              </a:rPr>
              <a:t>Capacité mandrin : 6 mm / 6,35 mm</a:t>
            </a:r>
          </a:p>
          <a:p>
            <a:pPr>
              <a:defRPr/>
            </a:pPr>
            <a:r>
              <a:rPr lang="fr-FR" sz="900" b="1" dirty="0">
                <a:solidFill>
                  <a:schemeClr val="bg1"/>
                </a:solidFill>
                <a:latin typeface="Lato" panose="020F0502020204030203" pitchFamily="34" charset="77"/>
              </a:rPr>
              <a:t>Poids : 1,2  kg</a:t>
            </a:r>
            <a:endParaRPr lang="fr-FR" sz="900" dirty="0">
              <a:solidFill>
                <a:schemeClr val="bg1"/>
              </a:solidFill>
              <a:latin typeface="Lato" panose="020F0502020204030203" pitchFamily="34" charset="77"/>
            </a:endParaRPr>
          </a:p>
        </p:txBody>
      </p:sp>
      <p:pic>
        <p:nvPicPr>
          <p:cNvPr id="66" name="Picture 2" descr="C:\Users\leclercq-gance\AppData\Local\Microsoft\Windows\Temporary Internet Files\Content.Outlook\LPSUA2LU\3 ans de garantie FR_1-01.png">
            <a:extLst>
              <a:ext uri="{FF2B5EF4-FFF2-40B4-BE49-F238E27FC236}">
                <a16:creationId xmlns:a16="http://schemas.microsoft.com/office/drawing/2014/main" id="{F8B68D9A-A50F-4149-9DAA-C02A6D6C57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099261" y="2873555"/>
            <a:ext cx="407443" cy="40633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7" name="Text Box 9">
            <a:extLst>
              <a:ext uri="{FF2B5EF4-FFF2-40B4-BE49-F238E27FC236}">
                <a16:creationId xmlns:a16="http://schemas.microsoft.com/office/drawing/2014/main" id="{F9FC8748-15E4-4229-8062-257F8C5634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22575" y="3386352"/>
            <a:ext cx="166974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fr-FR" sz="900" b="1" dirty="0">
                <a:solidFill>
                  <a:schemeClr val="bg1"/>
                </a:solidFill>
                <a:latin typeface="Lato" panose="020F0502020204030203" pitchFamily="34" charset="77"/>
              </a:rPr>
              <a:t>LIVRÉ AVEC</a:t>
            </a:r>
          </a:p>
        </p:txBody>
      </p:sp>
      <p:sp>
        <p:nvSpPr>
          <p:cNvPr id="69" name="Line 10">
            <a:extLst>
              <a:ext uri="{FF2B5EF4-FFF2-40B4-BE49-F238E27FC236}">
                <a16:creationId xmlns:a16="http://schemas.microsoft.com/office/drawing/2014/main" id="{3E442B54-47BE-45DE-B239-4CC0E7B9DD13}"/>
              </a:ext>
            </a:extLst>
          </p:cNvPr>
          <p:cNvSpPr>
            <a:spLocks noChangeShapeType="1"/>
          </p:cNvSpPr>
          <p:nvPr/>
        </p:nvSpPr>
        <p:spPr bwMode="auto">
          <a:xfrm>
            <a:off x="8099258" y="3618459"/>
            <a:ext cx="1585999" cy="12982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>
              <a:defRPr/>
            </a:pPr>
            <a:endParaRPr lang="fr-FR" sz="900" dirty="0">
              <a:latin typeface="+mj-lt"/>
              <a:cs typeface="Arial" charset="0"/>
            </a:endParaRPr>
          </a:p>
        </p:txBody>
      </p:sp>
      <p:sp>
        <p:nvSpPr>
          <p:cNvPr id="75" name="Text Box 9">
            <a:extLst>
              <a:ext uri="{FF2B5EF4-FFF2-40B4-BE49-F238E27FC236}">
                <a16:creationId xmlns:a16="http://schemas.microsoft.com/office/drawing/2014/main" id="{43E95F70-0456-4537-AD0D-74002DA39B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15514" y="3632540"/>
            <a:ext cx="2117314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fr-FR" sz="900" dirty="0">
                <a:solidFill>
                  <a:schemeClr val="bg1"/>
                </a:solidFill>
                <a:latin typeface="Lato" panose="020F0502020204030203" pitchFamily="34" charset="77"/>
              </a:rPr>
              <a:t>1 fraise : 6 mm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fr-FR" sz="900" dirty="0">
                <a:solidFill>
                  <a:schemeClr val="bg1"/>
                </a:solidFill>
                <a:latin typeface="Lato" panose="020F0502020204030203" pitchFamily="34" charset="77"/>
              </a:rPr>
              <a:t>1 guide parallèle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fr-FR" sz="900" dirty="0">
                <a:solidFill>
                  <a:schemeClr val="bg1"/>
                </a:solidFill>
                <a:latin typeface="Lato" panose="020F0502020204030203" pitchFamily="34" charset="77"/>
              </a:rPr>
              <a:t>2 pinces 6,35 mm et 6 mm</a:t>
            </a:r>
          </a:p>
        </p:txBody>
      </p:sp>
      <p:pic>
        <p:nvPicPr>
          <p:cNvPr id="85" name="Picture 65" descr="C:\Users\leclercq-gance\AppData\Local\Microsoft\Windows\Temporary Internet Files\Content.IE5\0GZD7IC0\OPP1820--Hero_3.jpg">
            <a:extLst>
              <a:ext uri="{FF2B5EF4-FFF2-40B4-BE49-F238E27FC236}">
                <a16:creationId xmlns:a16="http://schemas.microsoft.com/office/drawing/2014/main" id="{FF38D4FA-8396-481A-95BC-A1B157128E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672" t="72221" r="11856" b="2292"/>
          <a:stretch>
            <a:fillRect/>
          </a:stretch>
        </p:blipFill>
        <p:spPr bwMode="auto">
          <a:xfrm>
            <a:off x="7296727" y="6530638"/>
            <a:ext cx="596011" cy="466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3" name="Text Box 8">
            <a:extLst>
              <a:ext uri="{FF2B5EF4-FFF2-40B4-BE49-F238E27FC236}">
                <a16:creationId xmlns:a16="http://schemas.microsoft.com/office/drawing/2014/main" id="{ADC6FE1D-CD3E-4322-BE34-D3399E30B5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88872" y="6595778"/>
            <a:ext cx="898837" cy="1704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l" defTabSz="521437" rtl="0" eaLnBrk="1" fontAlgn="auto" latinLnBrk="0" hangingPunct="1">
              <a:lnSpc>
                <a:spcPct val="5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" panose="020F0502020204030203" pitchFamily="34" charset="77"/>
                <a:ea typeface="+mn-ea"/>
                <a:cs typeface="Arial" charset="0"/>
              </a:rPr>
              <a:t>CODE EAN</a:t>
            </a:r>
          </a:p>
        </p:txBody>
      </p:sp>
      <p:grpSp>
        <p:nvGrpSpPr>
          <p:cNvPr id="95" name="Groupe 94">
            <a:extLst>
              <a:ext uri="{FF2B5EF4-FFF2-40B4-BE49-F238E27FC236}">
                <a16:creationId xmlns:a16="http://schemas.microsoft.com/office/drawing/2014/main" id="{0D9F053D-7970-4F6D-900E-5F21A83BA848}"/>
              </a:ext>
            </a:extLst>
          </p:cNvPr>
          <p:cNvGrpSpPr/>
          <p:nvPr/>
        </p:nvGrpSpPr>
        <p:grpSpPr>
          <a:xfrm>
            <a:off x="8007111" y="5753012"/>
            <a:ext cx="2683542" cy="762431"/>
            <a:chOff x="6838392" y="5134823"/>
            <a:chExt cx="2666981" cy="762431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43673294-98EC-4959-B822-9E033AE5DEA3}"/>
                </a:ext>
              </a:extLst>
            </p:cNvPr>
            <p:cNvSpPr/>
            <p:nvPr/>
          </p:nvSpPr>
          <p:spPr>
            <a:xfrm>
              <a:off x="6838392" y="5134823"/>
              <a:ext cx="2666981" cy="762431"/>
            </a:xfrm>
            <a:prstGeom prst="rect">
              <a:avLst/>
            </a:prstGeom>
            <a:solidFill>
              <a:srgbClr val="C6D44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5214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053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highlight>
                  <a:srgbClr val="C8D44E"/>
                </a:highlight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97" name="Picture 2">
              <a:extLst>
                <a:ext uri="{FF2B5EF4-FFF2-40B4-BE49-F238E27FC236}">
                  <a16:creationId xmlns:a16="http://schemas.microsoft.com/office/drawing/2014/main" id="{C5AA909F-EBE6-4BAB-8BCF-73D45284E5C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/>
            <a:srcRect/>
            <a:stretch/>
          </p:blipFill>
          <p:spPr bwMode="auto">
            <a:xfrm>
              <a:off x="8807644" y="5211484"/>
              <a:ext cx="609108" cy="609108"/>
            </a:xfrm>
            <a:prstGeom prst="rect">
              <a:avLst/>
            </a:prstGeom>
            <a:noFill/>
            <a:ln w="381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8" name="Text Box 9">
              <a:extLst>
                <a:ext uri="{FF2B5EF4-FFF2-40B4-BE49-F238E27FC236}">
                  <a16:creationId xmlns:a16="http://schemas.microsoft.com/office/drawing/2014/main" id="{9FEA5A83-6826-4941-B262-8E851CB36D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41811" y="5244440"/>
              <a:ext cx="1965833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marL="0" marR="0" lvl="0" indent="0" algn="l" defTabSz="521437" rtl="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0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 panose="020F0502020204030203" pitchFamily="34" charset="77"/>
                  <a:ea typeface="+mn-ea"/>
                  <a:cs typeface="Arial" charset="0"/>
                </a:rPr>
                <a:t>Scannez et découvrez</a:t>
              </a:r>
            </a:p>
            <a:p>
              <a:pPr marL="0" marR="0" lvl="0" indent="0" algn="l" defTabSz="5214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0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 panose="020F0502020204030203" pitchFamily="34" charset="77"/>
                  <a:ea typeface="+mn-ea"/>
                  <a:cs typeface="Arial" charset="0"/>
                </a:rPr>
                <a:t>la gamme de jardinage 18V ONE+™ Ryobi®</a:t>
              </a:r>
            </a:p>
          </p:txBody>
        </p:sp>
      </p:grpSp>
      <p:sp>
        <p:nvSpPr>
          <p:cNvPr id="99" name="Text Box 9">
            <a:extLst>
              <a:ext uri="{FF2B5EF4-FFF2-40B4-BE49-F238E27FC236}">
                <a16:creationId xmlns:a16="http://schemas.microsoft.com/office/drawing/2014/main" id="{150F511A-8492-4446-8956-7FB45383CD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50177" y="5387178"/>
            <a:ext cx="276212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marL="88900" marR="0" lvl="0" indent="-88900" algn="l" defTabSz="52143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8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" panose="020F0502020204030203" pitchFamily="34" charset="77"/>
                <a:ea typeface="+mn-ea"/>
                <a:cs typeface="Arial" charset="0"/>
              </a:rPr>
              <a:t>*  Garantie 2 ans + 1 an d’extension offert,</a:t>
            </a:r>
          </a:p>
          <a:p>
            <a:pPr marL="88900" marR="0" lvl="0" indent="0" algn="l" defTabSz="52143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8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" panose="020F0502020204030203" pitchFamily="34" charset="77"/>
                <a:ea typeface="+mn-ea"/>
                <a:cs typeface="Arial" charset="0"/>
              </a:rPr>
              <a:t>voir conditions sur le site Ryobi : ryobitools.fr</a:t>
            </a:r>
          </a:p>
        </p:txBody>
      </p:sp>
      <p:sp>
        <p:nvSpPr>
          <p:cNvPr id="39" name="Line 130">
            <a:extLst>
              <a:ext uri="{FF2B5EF4-FFF2-40B4-BE49-F238E27FC236}">
                <a16:creationId xmlns:a16="http://schemas.microsoft.com/office/drawing/2014/main" id="{1151AFE5-C9B3-4386-95F9-526FD93FD5A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473354" y="3270641"/>
            <a:ext cx="2909375" cy="0"/>
          </a:xfrm>
          <a:prstGeom prst="line">
            <a:avLst/>
          </a:prstGeom>
          <a:noFill/>
          <a:ln w="9525">
            <a:solidFill>
              <a:srgbClr val="808080"/>
            </a:solidFill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83448" tIns="41724" rIns="83448" bIns="41724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kern="0">
              <a:solidFill>
                <a:sysClr val="windowText" lastClr="000000"/>
              </a:solidFill>
              <a:cs typeface="Arial" charset="0"/>
            </a:endParaRPr>
          </a:p>
        </p:txBody>
      </p:sp>
      <p:sp>
        <p:nvSpPr>
          <p:cNvPr id="40" name="ZoneTexte 39">
            <a:extLst>
              <a:ext uri="{FF2B5EF4-FFF2-40B4-BE49-F238E27FC236}">
                <a16:creationId xmlns:a16="http://schemas.microsoft.com/office/drawing/2014/main" id="{CA5E0A22-9418-4985-9271-DD687A00FBB9}"/>
              </a:ext>
            </a:extLst>
          </p:cNvPr>
          <p:cNvSpPr txBox="1"/>
          <p:nvPr/>
        </p:nvSpPr>
        <p:spPr>
          <a:xfrm>
            <a:off x="230909" y="2371482"/>
            <a:ext cx="3008784" cy="39087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fr-FR" sz="1000" b="1" cap="small" dirty="0">
                <a:solidFill>
                  <a:srgbClr val="4D4D4C"/>
                </a:solidFill>
                <a:latin typeface="Lato" panose="020F0502020204030203" pitchFamily="34" charset="77"/>
                <a:cs typeface="Arial" charset="0"/>
              </a:rPr>
              <a:t>Réglage micrométrique de la profondeur</a:t>
            </a:r>
          </a:p>
          <a:p>
            <a:pPr>
              <a:defRPr/>
            </a:pPr>
            <a:r>
              <a:rPr lang="fr-FR" sz="900" dirty="0">
                <a:solidFill>
                  <a:srgbClr val="4D4D4C"/>
                </a:solidFill>
                <a:latin typeface="Lato" panose="020F0502020204030203" pitchFamily="34" charset="77"/>
              </a:rPr>
              <a:t>Pour une plus grande précision</a:t>
            </a:r>
          </a:p>
          <a:p>
            <a:pPr>
              <a:spcAft>
                <a:spcPts val="600"/>
              </a:spcAft>
              <a:defRPr/>
            </a:pPr>
            <a:r>
              <a:rPr lang="fr-FR" sz="900" b="1" dirty="0">
                <a:solidFill>
                  <a:srgbClr val="C8D44E"/>
                </a:solidFill>
                <a:latin typeface="Lato" panose="020F0502020204030203" pitchFamily="34" charset="77"/>
              </a:rPr>
              <a:t>Précision</a:t>
            </a:r>
          </a:p>
          <a:p>
            <a:pPr>
              <a:spcAft>
                <a:spcPts val="600"/>
              </a:spcAft>
              <a:defRPr/>
            </a:pPr>
            <a:endParaRPr lang="fr-FR" sz="900" b="1" dirty="0">
              <a:solidFill>
                <a:srgbClr val="C8D44E"/>
              </a:solidFill>
              <a:latin typeface="Lato" panose="020F0502020204030203" pitchFamily="34" charset="77"/>
            </a:endParaRPr>
          </a:p>
          <a:p>
            <a:pPr>
              <a:defRPr/>
            </a:pPr>
            <a:r>
              <a:rPr lang="fr-FR" sz="1000" b="1" cap="small" dirty="0">
                <a:solidFill>
                  <a:srgbClr val="4D4D4C"/>
                </a:solidFill>
                <a:latin typeface="Lato" panose="020F0502020204030203" pitchFamily="34" charset="77"/>
                <a:cs typeface="Arial" charset="0"/>
              </a:rPr>
              <a:t>Revêtement </a:t>
            </a:r>
            <a:r>
              <a:rPr lang="fr-FR" sz="1000" b="1" cap="small" dirty="0" err="1">
                <a:solidFill>
                  <a:srgbClr val="4D4D4C"/>
                </a:solidFill>
                <a:latin typeface="Lato" panose="020F0502020204030203" pitchFamily="34" charset="77"/>
                <a:cs typeface="Arial" charset="0"/>
              </a:rPr>
              <a:t>GripZon</a:t>
            </a:r>
            <a:r>
              <a:rPr lang="fr-FR" sz="1000" b="1" cap="small" dirty="0" err="1">
                <a:solidFill>
                  <a:schemeClr val="tx2"/>
                </a:solidFill>
                <a:latin typeface="Lato" panose="020F0502020204030203" pitchFamily="34" charset="77"/>
                <a:cs typeface="Arial" charset="0"/>
              </a:rPr>
              <a:t>e</a:t>
            </a:r>
            <a:r>
              <a:rPr lang="fr-FR" sz="1000" b="1" baseline="30000" dirty="0" err="1">
                <a:solidFill>
                  <a:schemeClr val="tx2"/>
                </a:solidFill>
              </a:rPr>
              <a:t>TM</a:t>
            </a:r>
            <a:r>
              <a:rPr lang="fr-FR" sz="1000" b="1" cap="small" dirty="0">
                <a:solidFill>
                  <a:srgbClr val="4D4D4C"/>
                </a:solidFill>
                <a:latin typeface="Lato" panose="020F0502020204030203" pitchFamily="34" charset="77"/>
                <a:cs typeface="Arial" charset="0"/>
              </a:rPr>
              <a:t> micro-alvéolé</a:t>
            </a:r>
          </a:p>
          <a:p>
            <a:pPr>
              <a:defRPr/>
            </a:pPr>
            <a:r>
              <a:rPr lang="fr-FR" sz="900" dirty="0">
                <a:solidFill>
                  <a:srgbClr val="4D4D4C"/>
                </a:solidFill>
                <a:latin typeface="Lato" panose="020F0502020204030203" pitchFamily="34" charset="77"/>
              </a:rPr>
              <a:t>Pour une prise en main ferme et confortable</a:t>
            </a:r>
          </a:p>
          <a:p>
            <a:pPr>
              <a:spcAft>
                <a:spcPts val="600"/>
              </a:spcAft>
              <a:defRPr/>
            </a:pPr>
            <a:r>
              <a:rPr lang="fr-FR" sz="900" b="1" dirty="0">
                <a:solidFill>
                  <a:srgbClr val="C8D44E"/>
                </a:solidFill>
                <a:latin typeface="Lato" panose="020F0502020204030203" pitchFamily="34" charset="77"/>
              </a:rPr>
              <a:t>Confort d’utilisation</a:t>
            </a:r>
          </a:p>
          <a:p>
            <a:pPr>
              <a:spcAft>
                <a:spcPts val="600"/>
              </a:spcAft>
              <a:defRPr/>
            </a:pPr>
            <a:endParaRPr lang="fr-FR" sz="1200" b="1" i="1" dirty="0">
              <a:solidFill>
                <a:srgbClr val="FF0000"/>
              </a:solidFill>
            </a:endParaRPr>
          </a:p>
          <a:p>
            <a:pPr>
              <a:defRPr/>
            </a:pPr>
            <a:r>
              <a:rPr lang="fr-FR" sz="1000" b="1" cap="small" dirty="0">
                <a:solidFill>
                  <a:srgbClr val="4D4D4C"/>
                </a:solidFill>
                <a:latin typeface="Lato" panose="020F0502020204030203" pitchFamily="34" charset="77"/>
                <a:cs typeface="Arial" charset="0"/>
              </a:rPr>
              <a:t>Levier à dégagement rapide</a:t>
            </a:r>
          </a:p>
          <a:p>
            <a:pPr>
              <a:defRPr/>
            </a:pPr>
            <a:r>
              <a:rPr lang="fr-FR" sz="900" dirty="0">
                <a:solidFill>
                  <a:srgbClr val="4D4D4C"/>
                </a:solidFill>
                <a:latin typeface="Lato" panose="020F0502020204030203" pitchFamily="34" charset="77"/>
              </a:rPr>
              <a:t>Pour régler rapidement la profondeur de travail et retirer la base facilement </a:t>
            </a:r>
          </a:p>
          <a:p>
            <a:pPr>
              <a:spcAft>
                <a:spcPts val="600"/>
              </a:spcAft>
              <a:defRPr/>
            </a:pPr>
            <a:r>
              <a:rPr lang="fr-FR" sz="900" b="1" dirty="0">
                <a:solidFill>
                  <a:srgbClr val="C8D44E"/>
                </a:solidFill>
                <a:latin typeface="Lato" panose="020F0502020204030203" pitchFamily="34" charset="77"/>
              </a:rPr>
              <a:t>Pratique</a:t>
            </a:r>
          </a:p>
          <a:p>
            <a:pPr>
              <a:defRPr/>
            </a:pPr>
            <a:r>
              <a:rPr lang="fr-FR" sz="1000" b="1" cap="small" dirty="0">
                <a:solidFill>
                  <a:srgbClr val="4D4D4C"/>
                </a:solidFill>
                <a:latin typeface="Lato" panose="020F0502020204030203" pitchFamily="34" charset="77"/>
                <a:cs typeface="Arial" charset="0"/>
              </a:rPr>
              <a:t>Base en fonte</a:t>
            </a:r>
          </a:p>
          <a:p>
            <a:pPr>
              <a:defRPr/>
            </a:pPr>
            <a:r>
              <a:rPr lang="fr-FR" sz="900" dirty="0">
                <a:solidFill>
                  <a:srgbClr val="4D4D4C"/>
                </a:solidFill>
                <a:latin typeface="Lato" panose="020F0502020204030203" pitchFamily="34" charset="77"/>
              </a:rPr>
              <a:t>Pour plus de stabilité et de précision</a:t>
            </a:r>
          </a:p>
          <a:p>
            <a:pPr>
              <a:spcAft>
                <a:spcPts val="600"/>
              </a:spcAft>
              <a:defRPr/>
            </a:pPr>
            <a:r>
              <a:rPr lang="fr-FR" sz="900" b="1" dirty="0">
                <a:solidFill>
                  <a:srgbClr val="C8D44E"/>
                </a:solidFill>
                <a:latin typeface="Lato" panose="020F0502020204030203" pitchFamily="34" charset="77"/>
              </a:rPr>
              <a:t>Sécurité</a:t>
            </a:r>
          </a:p>
          <a:p>
            <a:pPr>
              <a:spcAft>
                <a:spcPts val="600"/>
              </a:spcAft>
              <a:defRPr/>
            </a:pPr>
            <a:endParaRPr lang="fr-FR" sz="900" b="1" dirty="0">
              <a:solidFill>
                <a:srgbClr val="C8D44E"/>
              </a:solidFill>
              <a:latin typeface="Lato" panose="020F0502020204030203" pitchFamily="34" charset="77"/>
            </a:endParaRPr>
          </a:p>
          <a:p>
            <a:pPr>
              <a:defRPr/>
            </a:pPr>
            <a:r>
              <a:rPr lang="fr-FR" sz="1000" b="1" cap="small" dirty="0">
                <a:solidFill>
                  <a:srgbClr val="4D4D4C"/>
                </a:solidFill>
                <a:latin typeface="Lato" panose="020F0502020204030203" pitchFamily="34" charset="77"/>
                <a:cs typeface="Arial" charset="0"/>
              </a:rPr>
              <a:t>Eclairage LED</a:t>
            </a:r>
          </a:p>
          <a:p>
            <a:pPr>
              <a:defRPr/>
            </a:pPr>
            <a:r>
              <a:rPr lang="fr-FR" sz="900" dirty="0">
                <a:solidFill>
                  <a:srgbClr val="4D4D4C"/>
                </a:solidFill>
                <a:latin typeface="Lato" panose="020F0502020204030203" pitchFamily="34" charset="77"/>
              </a:rPr>
              <a:t>Pour une meilleure visibilité de la zone de travail</a:t>
            </a:r>
          </a:p>
          <a:p>
            <a:pPr>
              <a:spcAft>
                <a:spcPts val="600"/>
              </a:spcAft>
              <a:defRPr/>
            </a:pPr>
            <a:r>
              <a:rPr lang="fr-FR" sz="900" b="1" dirty="0">
                <a:solidFill>
                  <a:srgbClr val="C8D44E"/>
                </a:solidFill>
                <a:latin typeface="Lato" panose="020F0502020204030203" pitchFamily="34" charset="77"/>
              </a:rPr>
              <a:t>Pratique</a:t>
            </a:r>
          </a:p>
          <a:p>
            <a:pPr>
              <a:spcAft>
                <a:spcPts val="600"/>
              </a:spcAft>
              <a:defRPr/>
            </a:pPr>
            <a:endParaRPr lang="fr-FR" sz="1200" b="1" i="1" dirty="0">
              <a:solidFill>
                <a:srgbClr val="FF0000"/>
              </a:solidFill>
              <a:latin typeface="+mj-lt"/>
            </a:endParaRPr>
          </a:p>
          <a:p>
            <a:pPr>
              <a:spcAft>
                <a:spcPts val="600"/>
              </a:spcAft>
              <a:defRPr/>
            </a:pPr>
            <a:endParaRPr lang="fr-FR" sz="1200" b="1" i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41" name="Line 130">
            <a:extLst>
              <a:ext uri="{FF2B5EF4-FFF2-40B4-BE49-F238E27FC236}">
                <a16:creationId xmlns:a16="http://schemas.microsoft.com/office/drawing/2014/main" id="{714166AA-5A30-4B2C-A3BC-C0A215C10355}"/>
              </a:ext>
            </a:extLst>
          </p:cNvPr>
          <p:cNvSpPr>
            <a:spLocks noChangeShapeType="1"/>
          </p:cNvSpPr>
          <p:nvPr/>
        </p:nvSpPr>
        <p:spPr bwMode="auto">
          <a:xfrm>
            <a:off x="3177790" y="2738021"/>
            <a:ext cx="1230125" cy="0"/>
          </a:xfrm>
          <a:prstGeom prst="line">
            <a:avLst/>
          </a:prstGeom>
          <a:noFill/>
          <a:ln w="9525">
            <a:solidFill>
              <a:srgbClr val="808080"/>
            </a:solidFill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83448" tIns="41724" rIns="83448" bIns="41724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kern="0">
              <a:solidFill>
                <a:sysClr val="windowText" lastClr="000000"/>
              </a:solidFill>
              <a:cs typeface="Arial" charset="0"/>
            </a:endParaRPr>
          </a:p>
        </p:txBody>
      </p:sp>
      <p:sp>
        <p:nvSpPr>
          <p:cNvPr id="43" name="Line 130">
            <a:extLst>
              <a:ext uri="{FF2B5EF4-FFF2-40B4-BE49-F238E27FC236}">
                <a16:creationId xmlns:a16="http://schemas.microsoft.com/office/drawing/2014/main" id="{B3A010C3-1145-47B7-9F8B-D85AAF4D1121}"/>
              </a:ext>
            </a:extLst>
          </p:cNvPr>
          <p:cNvSpPr>
            <a:spLocks noChangeShapeType="1"/>
          </p:cNvSpPr>
          <p:nvPr/>
        </p:nvSpPr>
        <p:spPr bwMode="auto">
          <a:xfrm>
            <a:off x="3584190" y="4074503"/>
            <a:ext cx="955613" cy="0"/>
          </a:xfrm>
          <a:prstGeom prst="line">
            <a:avLst/>
          </a:prstGeom>
          <a:noFill/>
          <a:ln w="9525">
            <a:solidFill>
              <a:srgbClr val="808080"/>
            </a:solidFill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83448" tIns="41724" rIns="83448" bIns="41724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kern="0">
              <a:solidFill>
                <a:sysClr val="windowText" lastClr="000000"/>
              </a:solidFill>
              <a:cs typeface="Arial" charset="0"/>
            </a:endParaRPr>
          </a:p>
        </p:txBody>
      </p:sp>
      <p:sp>
        <p:nvSpPr>
          <p:cNvPr id="44" name="Line 130">
            <a:extLst>
              <a:ext uri="{FF2B5EF4-FFF2-40B4-BE49-F238E27FC236}">
                <a16:creationId xmlns:a16="http://schemas.microsoft.com/office/drawing/2014/main" id="{58DB1952-FD15-4251-B32B-E62BF3120200}"/>
              </a:ext>
            </a:extLst>
          </p:cNvPr>
          <p:cNvSpPr>
            <a:spLocks noChangeShapeType="1"/>
          </p:cNvSpPr>
          <p:nvPr/>
        </p:nvSpPr>
        <p:spPr bwMode="auto">
          <a:xfrm>
            <a:off x="3464117" y="4651616"/>
            <a:ext cx="2222143" cy="0"/>
          </a:xfrm>
          <a:prstGeom prst="line">
            <a:avLst/>
          </a:prstGeom>
          <a:noFill/>
          <a:ln w="9525">
            <a:solidFill>
              <a:srgbClr val="808080"/>
            </a:solidFill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83448" tIns="41724" rIns="83448" bIns="41724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kern="0">
              <a:solidFill>
                <a:sysClr val="windowText" lastClr="000000"/>
              </a:solidFill>
              <a:cs typeface="Arial" charset="0"/>
            </a:endParaRPr>
          </a:p>
        </p:txBody>
      </p:sp>
      <p:sp>
        <p:nvSpPr>
          <p:cNvPr id="45" name="Line 130">
            <a:extLst>
              <a:ext uri="{FF2B5EF4-FFF2-40B4-BE49-F238E27FC236}">
                <a16:creationId xmlns:a16="http://schemas.microsoft.com/office/drawing/2014/main" id="{01EC85DB-BB1E-42FC-8FCB-31C226DCCAE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140845" y="5281033"/>
            <a:ext cx="2006119" cy="0"/>
          </a:xfrm>
          <a:prstGeom prst="line">
            <a:avLst/>
          </a:prstGeom>
          <a:noFill/>
          <a:ln w="9525">
            <a:solidFill>
              <a:srgbClr val="808080"/>
            </a:solidFill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83448" tIns="41724" rIns="83448" bIns="41724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kern="0">
              <a:solidFill>
                <a:sysClr val="windowText" lastClr="000000"/>
              </a:solidFill>
              <a:cs typeface="Arial" charset="0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37E73367-81EF-404D-81AD-74E1F81EA60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423877" y="6264089"/>
            <a:ext cx="1554367" cy="1088057"/>
          </a:xfrm>
          <a:prstGeom prst="rect">
            <a:avLst/>
          </a:prstGeom>
        </p:spPr>
      </p:pic>
      <p:sp>
        <p:nvSpPr>
          <p:cNvPr id="46" name="ZoneTexte 45">
            <a:extLst>
              <a:ext uri="{FF2B5EF4-FFF2-40B4-BE49-F238E27FC236}">
                <a16:creationId xmlns:a16="http://schemas.microsoft.com/office/drawing/2014/main" id="{C0E7AA41-4DEF-481B-B451-BEA0BD93D91F}"/>
              </a:ext>
            </a:extLst>
          </p:cNvPr>
          <p:cNvSpPr txBox="1"/>
          <p:nvPr/>
        </p:nvSpPr>
        <p:spPr>
          <a:xfrm>
            <a:off x="5089237" y="6373244"/>
            <a:ext cx="2189018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44000" indent="-144000">
              <a:buFont typeface="Wingdings" panose="05000000000000000000" pitchFamily="2" charset="2"/>
              <a:buChar char="ü"/>
              <a:defRPr/>
            </a:pPr>
            <a:r>
              <a:rPr lang="fr-FR" sz="1000" b="1" cap="small" dirty="0">
                <a:solidFill>
                  <a:srgbClr val="4D4D4C"/>
                </a:solidFill>
                <a:latin typeface="Lato" panose="020F0502020204030203" pitchFamily="34" charset="77"/>
                <a:cs typeface="Arial" charset="0"/>
              </a:rPr>
              <a:t>Chanfreins</a:t>
            </a:r>
          </a:p>
          <a:p>
            <a:pPr marL="144000" indent="-144000">
              <a:buFont typeface="Wingdings" panose="05000000000000000000" pitchFamily="2" charset="2"/>
              <a:buChar char="ü"/>
              <a:defRPr/>
            </a:pPr>
            <a:r>
              <a:rPr lang="fr-FR" sz="1000" b="1" cap="small" dirty="0">
                <a:solidFill>
                  <a:srgbClr val="4D4D4C"/>
                </a:solidFill>
                <a:latin typeface="Lato" panose="020F0502020204030203" pitchFamily="34" charset="77"/>
                <a:cs typeface="Arial" charset="0"/>
              </a:rPr>
              <a:t>Travaux de décoration</a:t>
            </a:r>
          </a:p>
          <a:p>
            <a:pPr marL="144000" indent="-144000">
              <a:buFont typeface="Wingdings" panose="05000000000000000000" pitchFamily="2" charset="2"/>
              <a:buChar char="ü"/>
              <a:defRPr/>
            </a:pPr>
            <a:r>
              <a:rPr lang="fr-FR" sz="1000" b="1" cap="small" dirty="0">
                <a:solidFill>
                  <a:srgbClr val="4D4D4C"/>
                </a:solidFill>
                <a:latin typeface="Lato" panose="020F0502020204030203" pitchFamily="34" charset="77"/>
                <a:cs typeface="Arial" charset="0"/>
              </a:rPr>
              <a:t>Finitions &amp; ajustements</a:t>
            </a: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255DE9B5-1AA4-AA58-7B7E-C8BD4F50FE6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058939" y="6681534"/>
            <a:ext cx="1535592" cy="729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693861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B8CB3F9FE8EF943B77F5716443355B7" ma:contentTypeVersion="20" ma:contentTypeDescription="Create a new document." ma:contentTypeScope="" ma:versionID="acbbd670c430ab2e077a8868e7b89412">
  <xsd:schema xmlns:xsd="http://www.w3.org/2001/XMLSchema" xmlns:xs="http://www.w3.org/2001/XMLSchema" xmlns:p="http://schemas.microsoft.com/office/2006/metadata/properties" xmlns:ns2="b4e89af9-64e5-4128-948f-47a91b8aa5b5" xmlns:ns3="http://schemas.microsoft.com/sharepoint/v3/fields" xmlns:ns4="a8e189ab-abfc-4b4a-a3ce-ec378c317818" targetNamespace="http://schemas.microsoft.com/office/2006/metadata/properties" ma:root="true" ma:fieldsID="f080756c48bcc5b14f9da175cd8a0e3f" ns2:_="" ns3:_="" ns4:_="">
    <xsd:import namespace="b4e89af9-64e5-4128-948f-47a91b8aa5b5"/>
    <xsd:import namespace="http://schemas.microsoft.com/sharepoint/v3/fields"/>
    <xsd:import namespace="a8e189ab-abfc-4b4a-a3ce-ec378c317818"/>
    <xsd:element name="properties">
      <xsd:complexType>
        <xsd:sequence>
          <xsd:element name="documentManagement">
            <xsd:complexType>
              <xsd:all>
                <xsd:element ref="ns2:Document_x0020_Type" minOccurs="0"/>
                <xsd:element ref="ns2:Marque" minOccurs="0"/>
                <xsd:element ref="ns2:Period" minOccurs="0"/>
                <xsd:element ref="ns2:Year" minOccurs="0"/>
                <xsd:element ref="ns3:_Version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LengthInSeconds" minOccurs="0"/>
                <xsd:element ref="ns4:SOMMAIRE" minOccurs="0"/>
                <xsd:element ref="ns4:lcf76f155ced4ddcb4097134ff3c332f" minOccurs="0"/>
                <xsd:element ref="ns2:TaxCatchAll" minOccurs="0"/>
                <xsd:element ref="ns2:SharedWithUsers" minOccurs="0"/>
                <xsd:element ref="ns2:SharedWithDetails" minOccurs="0"/>
                <xsd:element ref="ns4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e89af9-64e5-4128-948f-47a91b8aa5b5" elementFormDefault="qualified">
    <xsd:import namespace="http://schemas.microsoft.com/office/2006/documentManagement/types"/>
    <xsd:import namespace="http://schemas.microsoft.com/office/infopath/2007/PartnerControls"/>
    <xsd:element name="Document_x0020_Type" ma:index="8" nillable="true" ma:displayName="Document Type" ma:list="{bd1a9dd4-e05c-4460-a3eb-1e4f6db526f8}" ma:internalName="Document_x0020_Type" ma:showField="field_1" ma:web="b4e89af9-64e5-4128-948f-47a91b8aa5b5">
      <xsd:simpleType>
        <xsd:restriction base="dms:Lookup"/>
      </xsd:simpleType>
    </xsd:element>
    <xsd:element name="Marque" ma:index="9" nillable="true" ma:displayName="Marque" ma:list="{bd1a9dd4-e05c-4460-a3eb-1e4f6db526f8}" ma:internalName="Marque" ma:showField="field_2" ma:web="b4e89af9-64e5-4128-948f-47a91b8aa5b5">
      <xsd:simpleType>
        <xsd:restriction base="dms:Lookup"/>
      </xsd:simpleType>
    </xsd:element>
    <xsd:element name="Period" ma:index="10" nillable="true" ma:displayName="Period" ma:list="{bd1a9dd4-e05c-4460-a3eb-1e4f6db526f8}" ma:internalName="Period" ma:showField="field_3" ma:web="b4e89af9-64e5-4128-948f-47a91b8aa5b5">
      <xsd:simpleType>
        <xsd:restriction base="dms:Lookup"/>
      </xsd:simpleType>
    </xsd:element>
    <xsd:element name="Year" ma:index="11" nillable="true" ma:displayName="Year" ma:list="{bd1a9dd4-e05c-4460-a3eb-1e4f6db526f8}" ma:internalName="Year" ma:showField="Title" ma:web="b4e89af9-64e5-4128-948f-47a91b8aa5b5">
      <xsd:simpleType>
        <xsd:restriction base="dms:Lookup"/>
      </xsd:simpleType>
    </xsd:element>
    <xsd:element name="TaxCatchAll" ma:index="24" nillable="true" ma:displayName="Taxonomy Catch All Column" ma:hidden="true" ma:list="{e706b7be-18ed-41d3-8ba8-7039129fdf60}" ma:internalName="TaxCatchAll" ma:showField="CatchAllData" ma:web="b4e89af9-64e5-4128-948f-47a91b8aa5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Version" ma:index="12" nillable="true" ma:displayName="Version" ma:internalName="_Vers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e189ab-abfc-4b4a-a3ce-ec378c31781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SOMMAIRE" ma:index="21" nillable="true" ma:displayName="SOMMAIRE" ma:format="Dropdown" ma:internalName="SOMMAIRE">
      <xsd:simpleType>
        <xsd:restriction base="dms:Note">
          <xsd:maxLength value="255"/>
        </xsd:restriction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b2c2b515-6a25-4cc0-9dca-5495da4c846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Document_x0020_Type xmlns="b4e89af9-64e5-4128-948f-47a91b8aa5b5" xsi:nil="true"/>
    <TaxCatchAll xmlns="b4e89af9-64e5-4128-948f-47a91b8aa5b5" xsi:nil="true"/>
    <Year xmlns="b4e89af9-64e5-4128-948f-47a91b8aa5b5" xsi:nil="true"/>
    <Marque xmlns="b4e89af9-64e5-4128-948f-47a91b8aa5b5" xsi:nil="true"/>
    <Period xmlns="b4e89af9-64e5-4128-948f-47a91b8aa5b5" xsi:nil="true"/>
    <SOMMAIRE xmlns="a8e189ab-abfc-4b4a-a3ce-ec378c317818" xsi:nil="true"/>
    <lcf76f155ced4ddcb4097134ff3c332f xmlns="a8e189ab-abfc-4b4a-a3ce-ec378c31781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1E133A76-C93E-42F4-811F-EC3A6F7520B2}"/>
</file>

<file path=customXml/itemProps2.xml><?xml version="1.0" encoding="utf-8"?>
<ds:datastoreItem xmlns:ds="http://schemas.openxmlformats.org/officeDocument/2006/customXml" ds:itemID="{14867DD0-2253-4227-81B1-EE4195826F92}"/>
</file>

<file path=customXml/itemProps3.xml><?xml version="1.0" encoding="utf-8"?>
<ds:datastoreItem xmlns:ds="http://schemas.openxmlformats.org/officeDocument/2006/customXml" ds:itemID="{7F3677C8-4279-4AD6-B597-BBAC5C387A27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</TotalTime>
  <Words>194</Words>
  <Application>Microsoft Office PowerPoint</Application>
  <PresentationFormat>Personnalisé</PresentationFormat>
  <Paragraphs>41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Lato</vt:lpstr>
      <vt:lpstr>Wingdings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Houda FELAHI</dc:creator>
  <cp:lastModifiedBy>Houda FELAHI</cp:lastModifiedBy>
  <cp:revision>1</cp:revision>
  <dcterms:created xsi:type="dcterms:W3CDTF">2022-11-24T10:44:46Z</dcterms:created>
  <dcterms:modified xsi:type="dcterms:W3CDTF">2022-12-16T14:14:36Z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0x0101004B8CB3F9FE8EF943B77F5716443355B7</vt:lpwstr>
  </property>
</Properties>
</file>