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64" r:id="rId2"/>
    <p:sldMasterId id="2147483662" r:id="rId3"/>
    <p:sldMasterId id="2147483668" r:id="rId4"/>
    <p:sldMasterId id="2147483670" r:id="rId5"/>
    <p:sldMasterId id="2147483680" r:id="rId6"/>
    <p:sldMasterId id="2147483672" r:id="rId7"/>
    <p:sldMasterId id="2147483674" r:id="rId8"/>
    <p:sldMasterId id="2147483682" r:id="rId9"/>
    <p:sldMasterId id="2147483684" r:id="rId10"/>
    <p:sldMasterId id="2147483686" r:id="rId11"/>
  </p:sldMasterIdLst>
  <p:handoutMasterIdLst>
    <p:handoutMasterId r:id="rId13"/>
  </p:handoutMasterIdLst>
  <p:sldIdLst>
    <p:sldId id="274" r:id="rId12"/>
  </p:sldIdLst>
  <p:sldSz cx="10691813" cy="7559675"/>
  <p:notesSz cx="6858000" cy="9144000"/>
  <p:defaultTextStyle>
    <a:defPPr>
      <a:defRPr lang="en-US"/>
    </a:defPPr>
    <a:lvl1pPr marL="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50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44E"/>
    <a:srgbClr val="32352D"/>
    <a:srgbClr val="4D4D4C"/>
    <a:srgbClr val="C8D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FA768C-16E0-4E84-A234-531C3D5AC0B3}" v="2" dt="2022-01-13T14:50:46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3" autoAdjust="0"/>
    <p:restoredTop sz="95782"/>
  </p:normalViewPr>
  <p:slideViewPr>
    <p:cSldViewPr snapToGrid="0" snapToObjects="1" showGuides="1">
      <p:cViewPr varScale="1">
        <p:scale>
          <a:sx n="75" d="100"/>
          <a:sy n="75" d="100"/>
        </p:scale>
        <p:origin x="1546" y="53"/>
      </p:cViewPr>
      <p:guideLst>
        <p:guide orient="horz" pos="2381"/>
        <p:guide pos="50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 Misuriello" userId="d2b98612-2d5f-4598-8833-5d0720ccebe5" providerId="ADAL" clId="{B6FA768C-16E0-4E84-A234-531C3D5AC0B3}"/>
    <pc:docChg chg="custSel modSld">
      <pc:chgData name="Laure Misuriello" userId="d2b98612-2d5f-4598-8833-5d0720ccebe5" providerId="ADAL" clId="{B6FA768C-16E0-4E84-A234-531C3D5AC0B3}" dt="2022-01-13T14:51:46.318" v="72" actId="113"/>
      <pc:docMkLst>
        <pc:docMk/>
      </pc:docMkLst>
      <pc:sldChg chg="addSp delSp modSp mod">
        <pc:chgData name="Laure Misuriello" userId="d2b98612-2d5f-4598-8833-5d0720ccebe5" providerId="ADAL" clId="{B6FA768C-16E0-4E84-A234-531C3D5AC0B3}" dt="2022-01-13T14:51:46.318" v="72" actId="113"/>
        <pc:sldMkLst>
          <pc:docMk/>
          <pc:sldMk cId="602028603" sldId="274"/>
        </pc:sldMkLst>
        <pc:spChg chg="mod">
          <ac:chgData name="Laure Misuriello" userId="d2b98612-2d5f-4598-8833-5d0720ccebe5" providerId="ADAL" clId="{B6FA768C-16E0-4E84-A234-531C3D5AC0B3}" dt="2022-01-13T14:51:31.848" v="42" actId="20577"/>
          <ac:spMkLst>
            <pc:docMk/>
            <pc:sldMk cId="602028603" sldId="274"/>
            <ac:spMk id="39" creationId="{C6D056E0-CA38-4E8E-BB42-76E9326848BF}"/>
          </ac:spMkLst>
        </pc:spChg>
        <pc:spChg chg="mod">
          <ac:chgData name="Laure Misuriello" userId="d2b98612-2d5f-4598-8833-5d0720ccebe5" providerId="ADAL" clId="{B6FA768C-16E0-4E84-A234-531C3D5AC0B3}" dt="2022-01-13T14:51:46.318" v="72" actId="113"/>
          <ac:spMkLst>
            <pc:docMk/>
            <pc:sldMk cId="602028603" sldId="274"/>
            <ac:spMk id="64" creationId="{F1020760-2DEB-4335-AD53-4E08F647B19C}"/>
          </ac:spMkLst>
        </pc:spChg>
        <pc:spChg chg="mod">
          <ac:chgData name="Laure Misuriello" userId="d2b98612-2d5f-4598-8833-5d0720ccebe5" providerId="ADAL" clId="{B6FA768C-16E0-4E84-A234-531C3D5AC0B3}" dt="2022-01-13T14:50:05.869" v="21" actId="20577"/>
          <ac:spMkLst>
            <pc:docMk/>
            <pc:sldMk cId="602028603" sldId="274"/>
            <ac:spMk id="92" creationId="{30875332-8325-42D4-9A31-DAB6E8B096DF}"/>
          </ac:spMkLst>
        </pc:spChg>
        <pc:picChg chg="add mod ord">
          <ac:chgData name="Laure Misuriello" userId="d2b98612-2d5f-4598-8833-5d0720ccebe5" providerId="ADAL" clId="{B6FA768C-16E0-4E84-A234-531C3D5AC0B3}" dt="2022-01-13T14:01:20.280" v="9" actId="171"/>
          <ac:picMkLst>
            <pc:docMk/>
            <pc:sldMk cId="602028603" sldId="274"/>
            <ac:picMk id="3" creationId="{96D1447A-EBDF-4D5A-8296-39615EB15929}"/>
          </ac:picMkLst>
        </pc:picChg>
        <pc:picChg chg="add mod ord">
          <ac:chgData name="Laure Misuriello" userId="d2b98612-2d5f-4598-8833-5d0720ccebe5" providerId="ADAL" clId="{B6FA768C-16E0-4E84-A234-531C3D5AC0B3}" dt="2022-01-13T14:51:17.701" v="33" actId="167"/>
          <ac:picMkLst>
            <pc:docMk/>
            <pc:sldMk cId="602028603" sldId="274"/>
            <ac:picMk id="4" creationId="{3D7FB253-1A02-450D-A231-0B99B9FBF08B}"/>
          </ac:picMkLst>
        </pc:picChg>
        <pc:picChg chg="del">
          <ac:chgData name="Laure Misuriello" userId="d2b98612-2d5f-4598-8833-5d0720ccebe5" providerId="ADAL" clId="{B6FA768C-16E0-4E84-A234-531C3D5AC0B3}" dt="2022-01-13T14:51:19.175" v="34" actId="478"/>
          <ac:picMkLst>
            <pc:docMk/>
            <pc:sldMk cId="602028603" sldId="274"/>
            <ac:picMk id="29" creationId="{882FD564-F0B8-4A70-91BB-75597D85E061}"/>
          </ac:picMkLst>
        </pc:picChg>
        <pc:picChg chg="del mod">
          <ac:chgData name="Laure Misuriello" userId="d2b98612-2d5f-4598-8833-5d0720ccebe5" providerId="ADAL" clId="{B6FA768C-16E0-4E84-A234-531C3D5AC0B3}" dt="2022-01-13T14:01:21.954" v="10" actId="478"/>
          <ac:picMkLst>
            <pc:docMk/>
            <pc:sldMk cId="602028603" sldId="274"/>
            <ac:picMk id="66" creationId="{C9AD7241-FDB0-43A4-9964-AA874E87AAF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821075-0FE3-264A-B6B7-FAD416480B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C5089-A928-1C4C-B510-44DF398608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1D63B-9E39-9A48-AE91-60C4D1BD4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C5EA0-ED99-3A44-AE39-5FBD67CDF5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48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23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55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89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1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18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25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72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12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95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41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21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82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81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88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72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23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70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39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4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27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5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81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D7FB253-1A02-450D-A231-0B99B9FBF0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2169" y="2103197"/>
            <a:ext cx="5013192" cy="27720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CC4DFA21-B9FE-4288-A4C9-67D3FAF16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214" y="6015336"/>
            <a:ext cx="2112766" cy="1404000"/>
          </a:xfrm>
          <a:prstGeom prst="rect">
            <a:avLst/>
          </a:prstGeom>
        </p:spPr>
      </p:pic>
      <p:sp>
        <p:nvSpPr>
          <p:cNvPr id="39" name="Rectangle 29">
            <a:extLst>
              <a:ext uri="{FF2B5EF4-FFF2-40B4-BE49-F238E27FC236}">
                <a16:creationId xmlns:a16="http://schemas.microsoft.com/office/drawing/2014/main" id="{C6D056E0-CA38-4E8E-BB42-76E932684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731" y="558153"/>
            <a:ext cx="3802013" cy="75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rIns="18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n-US" sz="1600" b="1" dirty="0">
                <a:solidFill>
                  <a:srgbClr val="4D4D4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R18RW3-0 </a:t>
            </a:r>
            <a:r>
              <a:rPr lang="fr-FR" altLang="en-US" sz="900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(Code article : 5133004870)</a:t>
            </a:r>
          </a:p>
          <a:p>
            <a:r>
              <a:rPr lang="fr-FR" altLang="en-US" sz="1200" b="1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Clé à cliquet 3/8’’ 18V ONE+™</a:t>
            </a:r>
            <a:endParaRPr lang="fr-FR" altLang="en-US" sz="1200" b="1" baseline="30000" dirty="0">
              <a:solidFill>
                <a:srgbClr val="4D4D4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fr-FR" altLang="en-US" sz="1200" b="1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Vendue sans batterie ni chargeur </a:t>
            </a:r>
          </a:p>
        </p:txBody>
      </p:sp>
      <p:pic>
        <p:nvPicPr>
          <p:cNvPr id="8" name="Picture 18" descr="DC_white_line.png">
            <a:extLst>
              <a:ext uri="{FF2B5EF4-FFF2-40B4-BE49-F238E27FC236}">
                <a16:creationId xmlns:a16="http://schemas.microsoft.com/office/drawing/2014/main" id="{D5D91ABB-F2C1-C643-B633-FFC0C3E3F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21" y="551741"/>
            <a:ext cx="759493" cy="76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FEF130B-33E9-F64B-B51E-5A30D4E4DE73}"/>
              </a:ext>
            </a:extLst>
          </p:cNvPr>
          <p:cNvSpPr/>
          <p:nvPr/>
        </p:nvSpPr>
        <p:spPr>
          <a:xfrm>
            <a:off x="8003268" y="1714211"/>
            <a:ext cx="2687384" cy="5845464"/>
          </a:xfrm>
          <a:prstGeom prst="rect">
            <a:avLst/>
          </a:prstGeom>
          <a:solidFill>
            <a:srgbClr val="4D4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Calibri Light" panose="020F0302020204030204"/>
              <a:ea typeface="ＭＳ Ｐゴシック" pitchFamily="1" charset="-128"/>
              <a:cs typeface="+mn-cs"/>
            </a:endParaRPr>
          </a:p>
        </p:txBody>
      </p:sp>
      <p:sp>
        <p:nvSpPr>
          <p:cNvPr id="51" name="Text Box 8">
            <a:extLst>
              <a:ext uri="{FF2B5EF4-FFF2-40B4-BE49-F238E27FC236}">
                <a16:creationId xmlns:a16="http://schemas.microsoft.com/office/drawing/2014/main" id="{A9125180-FF2B-44C0-AA01-CAA1B2C6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872" y="6624131"/>
            <a:ext cx="898837" cy="17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CODE EAN</a:t>
            </a:r>
          </a:p>
        </p:txBody>
      </p:sp>
      <p:sp>
        <p:nvSpPr>
          <p:cNvPr id="53" name="Line 10">
            <a:extLst>
              <a:ext uri="{FF2B5EF4-FFF2-40B4-BE49-F238E27FC236}">
                <a16:creationId xmlns:a16="http://schemas.microsoft.com/office/drawing/2014/main" id="{E2EF8435-E245-4283-9B62-037BDB79D8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99261" y="1965029"/>
            <a:ext cx="183330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charset="0"/>
            </a:endParaRPr>
          </a:p>
        </p:txBody>
      </p:sp>
      <p:sp>
        <p:nvSpPr>
          <p:cNvPr id="54" name="Text Box 9">
            <a:extLst>
              <a:ext uri="{FF2B5EF4-FFF2-40B4-BE49-F238E27FC236}">
                <a16:creationId xmlns:a16="http://schemas.microsoft.com/office/drawing/2014/main" id="{B5134464-9C21-4811-8552-A8049BCDF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15" y="1724579"/>
            <a:ext cx="252216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CARACTÉRISTIQUES TECHNIQUES</a:t>
            </a:r>
          </a:p>
        </p:txBody>
      </p:sp>
      <p:sp>
        <p:nvSpPr>
          <p:cNvPr id="64" name="Text Box 9">
            <a:extLst>
              <a:ext uri="{FF2B5EF4-FFF2-40B4-BE49-F238E27FC236}">
                <a16:creationId xmlns:a16="http://schemas.microsoft.com/office/drawing/2014/main" id="{F1020760-2DEB-4335-AD53-4E08F647B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741" y="1981167"/>
            <a:ext cx="2693564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Tension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18V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Couple max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60 Nm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Vitesse à vide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280 tr/min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Emmanchement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carré 3/8’’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Poids sans batterie : </a:t>
            </a:r>
            <a:r>
              <a:rPr kumimoji="0" lang="fr-FR" sz="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1,0 kg</a:t>
            </a:r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Arial" charset="0"/>
            </a:endParaRPr>
          </a:p>
        </p:txBody>
      </p:sp>
      <p:sp>
        <p:nvSpPr>
          <p:cNvPr id="84" name="Text Box 9">
            <a:extLst>
              <a:ext uri="{FF2B5EF4-FFF2-40B4-BE49-F238E27FC236}">
                <a16:creationId xmlns:a16="http://schemas.microsoft.com/office/drawing/2014/main" id="{CA50F4E6-9ED9-4752-83B0-FFE4F1B9C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177" y="5387178"/>
            <a:ext cx="27621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8900" marR="0" lvl="0" indent="-8890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*  Garantie 2 ans + 1 an d’extension offert,</a:t>
            </a:r>
          </a:p>
          <a:p>
            <a:pPr marL="8890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voir conditions sur le site </a:t>
            </a:r>
            <a:r>
              <a:rPr kumimoji="0" lang="fr-FR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Ryobi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® : ryobitools.fr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B51C8A9-EE81-460A-8292-B7351EC739B9}"/>
              </a:ext>
            </a:extLst>
          </p:cNvPr>
          <p:cNvGrpSpPr/>
          <p:nvPr/>
        </p:nvGrpSpPr>
        <p:grpSpPr>
          <a:xfrm>
            <a:off x="8007111" y="5753012"/>
            <a:ext cx="2683542" cy="762431"/>
            <a:chOff x="8007111" y="5753012"/>
            <a:chExt cx="2683542" cy="762431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413D7C0-CB98-4981-A3C9-6212250509ED}"/>
                </a:ext>
              </a:extLst>
            </p:cNvPr>
            <p:cNvSpPr/>
            <p:nvPr/>
          </p:nvSpPr>
          <p:spPr>
            <a:xfrm>
              <a:off x="8007111" y="5753012"/>
              <a:ext cx="2683542" cy="762431"/>
            </a:xfrm>
            <a:prstGeom prst="rect">
              <a:avLst/>
            </a:prstGeom>
            <a:solidFill>
              <a:srgbClr val="C6D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5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8D44E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Text Box 9">
              <a:extLst>
                <a:ext uri="{FF2B5EF4-FFF2-40B4-BE49-F238E27FC236}">
                  <a16:creationId xmlns:a16="http://schemas.microsoft.com/office/drawing/2014/main" id="{D218B81F-8E78-4DD6-8FCD-63B403112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0551" y="5862629"/>
              <a:ext cx="197804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l" defTabSz="52143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Arial" charset="0"/>
                </a:rPr>
                <a:t>Scannez et découvrez</a:t>
              </a:r>
            </a:p>
            <a:p>
              <a:pPr marL="0" marR="0" lvl="0" indent="0" algn="l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Arial" charset="0"/>
                </a:rPr>
                <a:t>la gamme 18V ONE+™ Ryobi®</a:t>
              </a:r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31146D4F-84DC-44CF-9ED4-C6A4E97F4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54300" y="5795009"/>
              <a:ext cx="684000" cy="684000"/>
            </a:xfrm>
            <a:prstGeom prst="rect">
              <a:avLst/>
            </a:prstGeom>
          </p:spPr>
        </p:pic>
      </p:grpSp>
      <p:sp>
        <p:nvSpPr>
          <p:cNvPr id="89" name="Rectangle 16">
            <a:extLst>
              <a:ext uri="{FF2B5EF4-FFF2-40B4-BE49-F238E27FC236}">
                <a16:creationId xmlns:a16="http://schemas.microsoft.com/office/drawing/2014/main" id="{23ADDF4F-8F9F-477A-9BD8-A92E3E449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88" y="1822408"/>
            <a:ext cx="4678226" cy="47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171451" algn="l"/>
                <a:tab pos="4033865" algn="l"/>
              </a:tabLst>
              <a:defRPr/>
            </a:pPr>
            <a:r>
              <a:rPr lang="fr-FR" altLang="fr-FR" sz="1400" b="1" dirty="0">
                <a:solidFill>
                  <a:srgbClr val="DD3022"/>
                </a:solidFill>
                <a:latin typeface="Lato" panose="020F0502020204030203" pitchFamily="34" charset="77"/>
              </a:rPr>
              <a:t>Concept 18V ONE+™</a:t>
            </a:r>
          </a:p>
          <a:p>
            <a:pPr>
              <a:defRPr/>
            </a:pPr>
            <a:r>
              <a:rPr lang="fr-FR" altLang="fr-FR" sz="1000" dirty="0">
                <a:solidFill>
                  <a:srgbClr val="4D4D4C"/>
                </a:solidFill>
                <a:latin typeface="Lato" panose="020F0502020204030203" pitchFamily="34" charset="77"/>
              </a:rPr>
              <a:t>Une batterie pour plus de 150 outils de bricolage, jardinage et bien plus encore...</a:t>
            </a:r>
          </a:p>
          <a:p>
            <a:pPr>
              <a:defRPr/>
            </a:pPr>
            <a:endParaRPr lang="fr-FR" altLang="fr-FR" sz="800" dirty="0">
              <a:latin typeface="Lato" panose="020F0502020204030203" pitchFamily="34" charset="77"/>
            </a:endParaRPr>
          </a:p>
          <a:p>
            <a:pPr eaLnBrk="1" hangingPunct="1">
              <a:defRPr/>
            </a:pPr>
            <a:endParaRPr lang="fr-FR" altLang="fr-FR" sz="900" i="1" dirty="0">
              <a:latin typeface="Lato" panose="020F0502020204030203" pitchFamily="34" charset="77"/>
            </a:endParaRPr>
          </a:p>
        </p:txBody>
      </p:sp>
      <p:sp>
        <p:nvSpPr>
          <p:cNvPr id="92" name="ZoneTexte 142">
            <a:extLst>
              <a:ext uri="{FF2B5EF4-FFF2-40B4-BE49-F238E27FC236}">
                <a16:creationId xmlns:a16="http://schemas.microsoft.com/office/drawing/2014/main" id="{30875332-8325-42D4-9A31-DAB6E8B096DF}"/>
              </a:ext>
            </a:extLst>
          </p:cNvPr>
          <p:cNvSpPr txBox="1"/>
          <p:nvPr/>
        </p:nvSpPr>
        <p:spPr>
          <a:xfrm>
            <a:off x="140295" y="2777053"/>
            <a:ext cx="5013424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Poignée </a:t>
            </a:r>
            <a:r>
              <a:rPr lang="fr-FR" sz="1000" b="1" cap="small" dirty="0" err="1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GripZone</a:t>
            </a:r>
            <a:r>
              <a:rPr lang="fr-FR" sz="1000" b="1" cap="small" baseline="30000" dirty="0" err="1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TM</a:t>
            </a: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 micro-alvéolée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Prise en main ferme et confortable</a:t>
            </a:r>
          </a:p>
          <a:p>
            <a:pPr>
              <a:defRPr/>
            </a:pPr>
            <a:r>
              <a:rPr lang="fr-FR" altLang="ja-JP" sz="900" b="1" dirty="0">
                <a:solidFill>
                  <a:srgbClr val="C8D44E"/>
                </a:solidFill>
                <a:latin typeface="Lato" panose="020F0502020204030203" pitchFamily="34" charset="77"/>
              </a:rPr>
              <a:t>Confort d’utilisation</a:t>
            </a:r>
          </a:p>
          <a:p>
            <a:pPr>
              <a:defRPr/>
            </a:pPr>
            <a:endParaRPr lang="fr-FR" altLang="ja-JP" sz="900" b="1" dirty="0">
              <a:solidFill>
                <a:srgbClr val="C8D44E"/>
              </a:solidFill>
              <a:latin typeface="Lato" panose="020F0502020204030203" pitchFamily="34" charset="77"/>
            </a:endParaRPr>
          </a:p>
          <a:p>
            <a:pPr>
              <a:spcBef>
                <a:spcPts val="6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Inverseur de rotation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Vissez et dévissez en un tour de main</a:t>
            </a:r>
          </a:p>
          <a:p>
            <a:pPr>
              <a:defRPr/>
            </a:pPr>
            <a:r>
              <a:rPr lang="fr-FR" alt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Pratique</a:t>
            </a:r>
          </a:p>
          <a:p>
            <a:pPr>
              <a:defRPr/>
            </a:pPr>
            <a:endParaRPr lang="fr-FR" altLang="fr-FR" sz="1000" b="1" dirty="0">
              <a:solidFill>
                <a:srgbClr val="C8D44E"/>
              </a:solidFill>
              <a:latin typeface="Lato" panose="020F0502020204030203" pitchFamily="34" charset="77"/>
            </a:endParaRPr>
          </a:p>
          <a:p>
            <a:pPr>
              <a:defRPr/>
            </a:pPr>
            <a:endParaRPr lang="fr-FR" altLang="fr-FR" sz="1000" b="1" dirty="0">
              <a:solidFill>
                <a:srgbClr val="C8D44E"/>
              </a:solidFill>
              <a:latin typeface="Lato" panose="020F0502020204030203" pitchFamily="34" charset="77"/>
            </a:endParaRPr>
          </a:p>
          <a:p>
            <a:pPr>
              <a:defRPr/>
            </a:pPr>
            <a:endParaRPr lang="fr-FR" altLang="fr-FR" sz="1000" b="1" dirty="0">
              <a:solidFill>
                <a:srgbClr val="C8D44E"/>
              </a:solidFill>
              <a:latin typeface="Lato" panose="020F0502020204030203" pitchFamily="34" charset="77"/>
            </a:endParaRPr>
          </a:p>
          <a:p>
            <a:pPr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Fixation carrée 3/8’’</a:t>
            </a:r>
          </a:p>
          <a:p>
            <a:pPr>
              <a:defRPr/>
            </a:pPr>
            <a:endParaRPr lang="fr-FR" altLang="ja-JP" sz="900" b="1" dirty="0">
              <a:solidFill>
                <a:srgbClr val="C8D44E"/>
              </a:solidFill>
              <a:latin typeface="Lato" panose="020F0502020204030203" pitchFamily="34" charset="77"/>
            </a:endParaRPr>
          </a:p>
          <a:p>
            <a:pPr>
              <a:spcBef>
                <a:spcPct val="500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Tête profilée rotative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Idéale pour atteindre les endroits confinés</a:t>
            </a:r>
          </a:p>
          <a:p>
            <a:pPr>
              <a:defRPr/>
            </a:pPr>
            <a:r>
              <a:rPr lang="fr-FR" altLang="ja-JP" sz="900" b="1" dirty="0">
                <a:solidFill>
                  <a:srgbClr val="C8D44E"/>
                </a:solidFill>
                <a:latin typeface="Lato" panose="020F0502020204030203" pitchFamily="34" charset="77"/>
              </a:rPr>
              <a:t>Pratique</a:t>
            </a:r>
          </a:p>
          <a:p>
            <a:pPr>
              <a:spcBef>
                <a:spcPts val="600"/>
              </a:spcBef>
              <a:defRPr/>
            </a:pPr>
            <a:endParaRPr lang="fr-FR" altLang="ja-JP" sz="1000" b="1" cap="small" dirty="0">
              <a:solidFill>
                <a:srgbClr val="4D4D4C"/>
              </a:solidFill>
              <a:latin typeface="Lato" panose="020F0502020204030203" pitchFamily="34" charset="77"/>
              <a:cs typeface="Arial" charset="0"/>
            </a:endParaRPr>
          </a:p>
          <a:p>
            <a:pPr>
              <a:spcBef>
                <a:spcPts val="600"/>
              </a:spcBef>
              <a:defRPr/>
            </a:pPr>
            <a:r>
              <a:rPr lang="fr-FR" altLang="ja-JP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Large interrupteur</a:t>
            </a:r>
          </a:p>
          <a:p>
            <a:pPr>
              <a:defRPr/>
            </a:pPr>
            <a:r>
              <a:rPr lang="fr-FR" altLang="ja-JP" sz="900" dirty="0">
                <a:solidFill>
                  <a:srgbClr val="4D4D4C"/>
                </a:solidFill>
                <a:latin typeface="Lato" panose="020F0502020204030203" pitchFamily="34" charset="77"/>
              </a:rPr>
              <a:t>Pour un meilleur contrôle</a:t>
            </a:r>
          </a:p>
          <a:p>
            <a:pPr>
              <a:defRPr/>
            </a:pPr>
            <a:r>
              <a:rPr lang="fr-FR" altLang="ja-JP" sz="900" b="1" dirty="0">
                <a:solidFill>
                  <a:srgbClr val="C8D44E"/>
                </a:solidFill>
                <a:latin typeface="Lato" panose="020F0502020204030203" pitchFamily="34" charset="77"/>
              </a:rPr>
              <a:t>Sécurité &amp; Praticité</a:t>
            </a:r>
          </a:p>
          <a:p>
            <a:pPr>
              <a:defRPr/>
            </a:pPr>
            <a:endParaRPr lang="fr-FR" altLang="ja-JP" sz="900" b="1" dirty="0">
              <a:solidFill>
                <a:srgbClr val="C8D44E"/>
              </a:solidFill>
              <a:latin typeface="Lato" panose="020F0502020204030203" pitchFamily="34" charset="77"/>
            </a:endParaRPr>
          </a:p>
        </p:txBody>
      </p:sp>
      <p:pic>
        <p:nvPicPr>
          <p:cNvPr id="96" name="Picture 65" descr="C:\Users\leclercq-gance\AppData\Local\Microsoft\Windows\Temporary Internet Files\Content.IE5\0GZD7IC0\OPP1820--Hero_3.jpg">
            <a:extLst>
              <a:ext uri="{FF2B5EF4-FFF2-40B4-BE49-F238E27FC236}">
                <a16:creationId xmlns:a16="http://schemas.microsoft.com/office/drawing/2014/main" id="{0DF95211-8BDF-4EFB-B84F-6D310FD8A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2" t="72221" r="11856" b="2292"/>
          <a:stretch>
            <a:fillRect/>
          </a:stretch>
        </p:blipFill>
        <p:spPr bwMode="auto">
          <a:xfrm>
            <a:off x="7114348" y="5070508"/>
            <a:ext cx="796622" cy="62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7" name="Straight Connector 42">
            <a:extLst>
              <a:ext uri="{FF2B5EF4-FFF2-40B4-BE49-F238E27FC236}">
                <a16:creationId xmlns:a16="http://schemas.microsoft.com/office/drawing/2014/main" id="{62EC5270-6264-4F96-B54F-13A0A274F866}"/>
              </a:ext>
            </a:extLst>
          </p:cNvPr>
          <p:cNvCxnSpPr>
            <a:cxnSpLocks/>
          </p:cNvCxnSpPr>
          <p:nvPr/>
        </p:nvCxnSpPr>
        <p:spPr>
          <a:xfrm flipV="1">
            <a:off x="3820160" y="4314666"/>
            <a:ext cx="0" cy="481771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42">
            <a:extLst>
              <a:ext uri="{FF2B5EF4-FFF2-40B4-BE49-F238E27FC236}">
                <a16:creationId xmlns:a16="http://schemas.microsoft.com/office/drawing/2014/main" id="{AA07E65E-10C2-405F-B485-4EB41C4C7F2D}"/>
              </a:ext>
            </a:extLst>
          </p:cNvPr>
          <p:cNvCxnSpPr>
            <a:cxnSpLocks/>
          </p:cNvCxnSpPr>
          <p:nvPr/>
        </p:nvCxnSpPr>
        <p:spPr>
          <a:xfrm>
            <a:off x="2647007" y="2910544"/>
            <a:ext cx="3132000" cy="0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45">
            <a:extLst>
              <a:ext uri="{FF2B5EF4-FFF2-40B4-BE49-F238E27FC236}">
                <a16:creationId xmlns:a16="http://schemas.microsoft.com/office/drawing/2014/main" id="{A9366DDD-E300-4AB5-9339-04826AF0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736" y="5647491"/>
            <a:ext cx="4727999" cy="38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433" tIns="47323" rIns="94433" bIns="473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87015" eaLnBrk="1" hangingPunct="1">
              <a:lnSpc>
                <a:spcPts val="800"/>
              </a:lnSpc>
              <a:spcBef>
                <a:spcPct val="50000"/>
              </a:spcBef>
              <a:defRPr/>
            </a:pPr>
            <a:r>
              <a:rPr lang="fr-FR" sz="105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Idéal pour travailler dans les endroits étroits ou encombrés</a:t>
            </a:r>
          </a:p>
          <a:p>
            <a:pPr algn="ctr" defTabSz="987015" eaLnBrk="1" hangingPunct="1">
              <a:lnSpc>
                <a:spcPts val="800"/>
              </a:lnSpc>
              <a:spcBef>
                <a:spcPct val="50000"/>
              </a:spcBef>
              <a:defRPr/>
            </a:pPr>
            <a:r>
              <a:rPr lang="fr-FR" sz="105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comme les moteurs</a:t>
            </a:r>
          </a:p>
        </p:txBody>
      </p:sp>
      <p:cxnSp>
        <p:nvCxnSpPr>
          <p:cNvPr id="49" name="Straight Connector 42">
            <a:extLst>
              <a:ext uri="{FF2B5EF4-FFF2-40B4-BE49-F238E27FC236}">
                <a16:creationId xmlns:a16="http://schemas.microsoft.com/office/drawing/2014/main" id="{C1F8C016-C5AC-4978-B3BF-D74041F1F1E6}"/>
              </a:ext>
            </a:extLst>
          </p:cNvPr>
          <p:cNvCxnSpPr>
            <a:cxnSpLocks/>
          </p:cNvCxnSpPr>
          <p:nvPr/>
        </p:nvCxnSpPr>
        <p:spPr>
          <a:xfrm>
            <a:off x="3054178" y="3546878"/>
            <a:ext cx="0" cy="232959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C:\Users\leclercq-gance\AppData\Local\Microsoft\Windows\Temporary Internet Files\Content.Outlook\LPSUA2LU\3 ans de garantie FR_1-01.png">
            <a:extLst>
              <a:ext uri="{FF2B5EF4-FFF2-40B4-BE49-F238E27FC236}">
                <a16:creationId xmlns:a16="http://schemas.microsoft.com/office/drawing/2014/main" id="{D507D00F-2AF0-427E-9D83-3424EC6D7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44075" y="3546878"/>
            <a:ext cx="407443" cy="40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9">
            <a:extLst>
              <a:ext uri="{FF2B5EF4-FFF2-40B4-BE49-F238E27FC236}">
                <a16:creationId xmlns:a16="http://schemas.microsoft.com/office/drawing/2014/main" id="{12131942-A342-44A0-AE11-10784FC28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2575" y="3953062"/>
            <a:ext cx="166974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LIVRÉE AVEC</a:t>
            </a:r>
          </a:p>
        </p:txBody>
      </p:sp>
      <p:sp>
        <p:nvSpPr>
          <p:cNvPr id="37" name="Line 10">
            <a:extLst>
              <a:ext uri="{FF2B5EF4-FFF2-40B4-BE49-F238E27FC236}">
                <a16:creationId xmlns:a16="http://schemas.microsoft.com/office/drawing/2014/main" id="{844EA4F1-6999-4CB4-8BDC-2BCF60DC84F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9258" y="4185169"/>
            <a:ext cx="1585999" cy="1298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charset="0"/>
            </a:endParaRPr>
          </a:p>
        </p:txBody>
      </p:sp>
      <p:sp>
        <p:nvSpPr>
          <p:cNvPr id="42" name="Text Box 9">
            <a:extLst>
              <a:ext uri="{FF2B5EF4-FFF2-40B4-BE49-F238E27FC236}">
                <a16:creationId xmlns:a16="http://schemas.microsoft.com/office/drawing/2014/main" id="{93265CDD-513C-404F-BCC8-35A901204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14" y="4199250"/>
            <a:ext cx="266788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8900" lvl="0" indent="-88900" eaLnBrk="1" hangingPunct="1">
              <a:buFont typeface="Arial" panose="020B0604020202020204" pitchFamily="34" charset="0"/>
              <a:buChar char="•"/>
              <a:defRPr/>
            </a:pP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1 embout d’extension</a:t>
            </a:r>
          </a:p>
        </p:txBody>
      </p:sp>
      <p:cxnSp>
        <p:nvCxnSpPr>
          <p:cNvPr id="46" name="Straight Connector 42">
            <a:extLst>
              <a:ext uri="{FF2B5EF4-FFF2-40B4-BE49-F238E27FC236}">
                <a16:creationId xmlns:a16="http://schemas.microsoft.com/office/drawing/2014/main" id="{10D80C8C-5839-4A7B-AF54-A2AB65FBC0EE}"/>
              </a:ext>
            </a:extLst>
          </p:cNvPr>
          <p:cNvCxnSpPr>
            <a:cxnSpLocks/>
          </p:cNvCxnSpPr>
          <p:nvPr/>
        </p:nvCxnSpPr>
        <p:spPr>
          <a:xfrm>
            <a:off x="2650817" y="3546007"/>
            <a:ext cx="407171" cy="0"/>
          </a:xfrm>
          <a:prstGeom prst="line">
            <a:avLst/>
          </a:prstGeom>
          <a:ln>
            <a:solidFill>
              <a:srgbClr val="4D4D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42">
            <a:extLst>
              <a:ext uri="{FF2B5EF4-FFF2-40B4-BE49-F238E27FC236}">
                <a16:creationId xmlns:a16="http://schemas.microsoft.com/office/drawing/2014/main" id="{FEB10A4E-4741-44C9-AA9D-C0620C427F22}"/>
              </a:ext>
            </a:extLst>
          </p:cNvPr>
          <p:cNvCxnSpPr>
            <a:cxnSpLocks/>
          </p:cNvCxnSpPr>
          <p:nvPr/>
        </p:nvCxnSpPr>
        <p:spPr>
          <a:xfrm>
            <a:off x="2647007" y="4796437"/>
            <a:ext cx="1173153" cy="0"/>
          </a:xfrm>
          <a:prstGeom prst="line">
            <a:avLst/>
          </a:prstGeom>
          <a:ln>
            <a:solidFill>
              <a:srgbClr val="4D4D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42">
            <a:extLst>
              <a:ext uri="{FF2B5EF4-FFF2-40B4-BE49-F238E27FC236}">
                <a16:creationId xmlns:a16="http://schemas.microsoft.com/office/drawing/2014/main" id="{40ECAD5D-D80A-49A4-B453-E7A0617AE43B}"/>
              </a:ext>
            </a:extLst>
          </p:cNvPr>
          <p:cNvCxnSpPr>
            <a:cxnSpLocks/>
          </p:cNvCxnSpPr>
          <p:nvPr/>
        </p:nvCxnSpPr>
        <p:spPr>
          <a:xfrm>
            <a:off x="2647007" y="4430082"/>
            <a:ext cx="324000" cy="0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42">
            <a:extLst>
              <a:ext uri="{FF2B5EF4-FFF2-40B4-BE49-F238E27FC236}">
                <a16:creationId xmlns:a16="http://schemas.microsoft.com/office/drawing/2014/main" id="{47E446AB-DCFD-4B3E-BAF3-CDB520701BFB}"/>
              </a:ext>
            </a:extLst>
          </p:cNvPr>
          <p:cNvCxnSpPr>
            <a:cxnSpLocks/>
          </p:cNvCxnSpPr>
          <p:nvPr/>
        </p:nvCxnSpPr>
        <p:spPr>
          <a:xfrm flipV="1">
            <a:off x="5690833" y="4178225"/>
            <a:ext cx="0" cy="1361924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96D1447A-EBDF-4D5A-8296-39615EB159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9361" y="6624886"/>
            <a:ext cx="1692000" cy="74867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825E726B-4455-47BF-972C-E76DD2CEC7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442" y="6015336"/>
            <a:ext cx="2109391" cy="1404000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A3B6D7C8-5F16-40A7-8BC8-4915E61F39B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3627303" y="4503323"/>
            <a:ext cx="1078038" cy="700725"/>
          </a:xfrm>
          <a:prstGeom prst="rect">
            <a:avLst/>
          </a:prstGeom>
        </p:spPr>
      </p:pic>
      <p:cxnSp>
        <p:nvCxnSpPr>
          <p:cNvPr id="76" name="Straight Connector 42">
            <a:extLst>
              <a:ext uri="{FF2B5EF4-FFF2-40B4-BE49-F238E27FC236}">
                <a16:creationId xmlns:a16="http://schemas.microsoft.com/office/drawing/2014/main" id="{9B3336CF-DC42-4018-A1EC-230122E155DA}"/>
              </a:ext>
            </a:extLst>
          </p:cNvPr>
          <p:cNvCxnSpPr>
            <a:cxnSpLocks/>
          </p:cNvCxnSpPr>
          <p:nvPr/>
        </p:nvCxnSpPr>
        <p:spPr>
          <a:xfrm>
            <a:off x="2650817" y="5540149"/>
            <a:ext cx="3040016" cy="0"/>
          </a:xfrm>
          <a:prstGeom prst="line">
            <a:avLst/>
          </a:prstGeom>
          <a:ln>
            <a:solidFill>
              <a:srgbClr val="4D4D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028603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3606C463-47B4-7148-B1DE-68D608246E6A}"/>
    </a:ext>
  </a:extLst>
</a:theme>
</file>

<file path=ppt/theme/theme10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4E217DC5-7A27-E147-952B-CEB9C68F4956}"/>
    </a:ext>
  </a:extLst>
</a:theme>
</file>

<file path=ppt/theme/theme11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CA7BB065-17FB-7C49-A783-03CC34AE1A94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FB44F65E-7B25-434C-9285-ADCA7B77B1EC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DEB3F13D-D1A1-AC46-9380-55D03BB00DDE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793F9FA9-10ED-0243-B106-2650DFE60C65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B5766B55-9299-7C44-93F9-480BB455BF34}"/>
    </a:ext>
  </a:extLst>
</a:theme>
</file>

<file path=ppt/theme/theme6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83AC496B-2223-624D-977A-A3E7AC72D535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3D302BEC-078B-0B47-B577-FF0A4F4D7168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F12DE7DE-1553-694F-A579-A34BF8B54EB9}"/>
    </a:ext>
  </a:extLst>
</a:theme>
</file>

<file path=ppt/theme/theme9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FE3CC315-BC59-424D-93EE-245BB467B16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CB3F9FE8EF943B77F5716443355B7" ma:contentTypeVersion="20" ma:contentTypeDescription="Create a new document." ma:contentTypeScope="" ma:versionID="acbbd670c430ab2e077a8868e7b89412">
  <xsd:schema xmlns:xsd="http://www.w3.org/2001/XMLSchema" xmlns:xs="http://www.w3.org/2001/XMLSchema" xmlns:p="http://schemas.microsoft.com/office/2006/metadata/properties" xmlns:ns2="b4e89af9-64e5-4128-948f-47a91b8aa5b5" xmlns:ns3="http://schemas.microsoft.com/sharepoint/v3/fields" xmlns:ns4="a8e189ab-abfc-4b4a-a3ce-ec378c317818" targetNamespace="http://schemas.microsoft.com/office/2006/metadata/properties" ma:root="true" ma:fieldsID="f080756c48bcc5b14f9da175cd8a0e3f" ns2:_="" ns3:_="" ns4:_="">
    <xsd:import namespace="b4e89af9-64e5-4128-948f-47a91b8aa5b5"/>
    <xsd:import namespace="http://schemas.microsoft.com/sharepoint/v3/fields"/>
    <xsd:import namespace="a8e189ab-abfc-4b4a-a3ce-ec378c317818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Marque" minOccurs="0"/>
                <xsd:element ref="ns2:Period" minOccurs="0"/>
                <xsd:element ref="ns2:Year" minOccurs="0"/>
                <xsd:element ref="ns3:_Vers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SOMMAIRE" minOccurs="0"/>
                <xsd:element ref="ns4:lcf76f155ced4ddcb4097134ff3c332f" minOccurs="0"/>
                <xsd:element ref="ns2:TaxCatchAll" minOccurs="0"/>
                <xsd:element ref="ns2:SharedWithUsers" minOccurs="0"/>
                <xsd:element ref="ns2:SharedWithDetail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89af9-64e5-4128-948f-47a91b8aa5b5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list="{bd1a9dd4-e05c-4460-a3eb-1e4f6db526f8}" ma:internalName="Document_x0020_Type" ma:showField="field_1" ma:web="b4e89af9-64e5-4128-948f-47a91b8aa5b5">
      <xsd:simpleType>
        <xsd:restriction base="dms:Lookup"/>
      </xsd:simpleType>
    </xsd:element>
    <xsd:element name="Marque" ma:index="9" nillable="true" ma:displayName="Marque" ma:list="{bd1a9dd4-e05c-4460-a3eb-1e4f6db526f8}" ma:internalName="Marque" ma:showField="field_2" ma:web="b4e89af9-64e5-4128-948f-47a91b8aa5b5">
      <xsd:simpleType>
        <xsd:restriction base="dms:Lookup"/>
      </xsd:simpleType>
    </xsd:element>
    <xsd:element name="Period" ma:index="10" nillable="true" ma:displayName="Period" ma:list="{bd1a9dd4-e05c-4460-a3eb-1e4f6db526f8}" ma:internalName="Period" ma:showField="field_3" ma:web="b4e89af9-64e5-4128-948f-47a91b8aa5b5">
      <xsd:simpleType>
        <xsd:restriction base="dms:Lookup"/>
      </xsd:simpleType>
    </xsd:element>
    <xsd:element name="Year" ma:index="11" nillable="true" ma:displayName="Year" ma:list="{bd1a9dd4-e05c-4460-a3eb-1e4f6db526f8}" ma:internalName="Year" ma:showField="Title" ma:web="b4e89af9-64e5-4128-948f-47a91b8aa5b5">
      <xsd:simpleType>
        <xsd:restriction base="dms:Lookup"/>
      </xsd:simpleType>
    </xsd:element>
    <xsd:element name="TaxCatchAll" ma:index="24" nillable="true" ma:displayName="Taxonomy Catch All Column" ma:hidden="true" ma:list="{e706b7be-18ed-41d3-8ba8-7039129fdf60}" ma:internalName="TaxCatchAll" ma:showField="CatchAllData" ma:web="b4e89af9-64e5-4128-948f-47a91b8aa5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12" nillable="true" ma:displayName="Version" ma:internalName="_Vers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e189ab-abfc-4b4a-a3ce-ec378c3178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SOMMAIRE" ma:index="21" nillable="true" ma:displayName="SOMMAIRE" ma:format="Dropdown" ma:internalName="SOMMAIR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2c2b515-6a25-4cc0-9dca-5495da4c84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Document_x0020_Type xmlns="b4e89af9-64e5-4128-948f-47a91b8aa5b5" xsi:nil="true"/>
    <TaxCatchAll xmlns="b4e89af9-64e5-4128-948f-47a91b8aa5b5" xsi:nil="true"/>
    <Year xmlns="b4e89af9-64e5-4128-948f-47a91b8aa5b5" xsi:nil="true"/>
    <Marque xmlns="b4e89af9-64e5-4128-948f-47a91b8aa5b5" xsi:nil="true"/>
    <Period xmlns="b4e89af9-64e5-4128-948f-47a91b8aa5b5" xsi:nil="true"/>
    <lcf76f155ced4ddcb4097134ff3c332f xmlns="a8e189ab-abfc-4b4a-a3ce-ec378c317818">
      <Terms xmlns="http://schemas.microsoft.com/office/infopath/2007/PartnerControls"/>
    </lcf76f155ced4ddcb4097134ff3c332f>
    <SOMMAIRE xmlns="a8e189ab-abfc-4b4a-a3ce-ec378c317818" xsi:nil="true"/>
  </documentManagement>
</p:properties>
</file>

<file path=customXml/itemProps1.xml><?xml version="1.0" encoding="utf-8"?>
<ds:datastoreItem xmlns:ds="http://schemas.openxmlformats.org/officeDocument/2006/customXml" ds:itemID="{DD0590B6-C708-4791-B69F-312E0301B24B}"/>
</file>

<file path=customXml/itemProps2.xml><?xml version="1.0" encoding="utf-8"?>
<ds:datastoreItem xmlns:ds="http://schemas.openxmlformats.org/officeDocument/2006/customXml" ds:itemID="{F732BFD8-C2E1-48EC-B6DB-C016E4B76ADA}"/>
</file>

<file path=customXml/itemProps3.xml><?xml version="1.0" encoding="utf-8"?>
<ds:datastoreItem xmlns:ds="http://schemas.openxmlformats.org/officeDocument/2006/customXml" ds:itemID="{D95EBD72-FF0B-4AD0-B2AD-149501FF4D6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</TotalTime>
  <Words>168</Words>
  <Application>Microsoft Office PowerPoint</Application>
  <PresentationFormat>Personnalisé</PresentationFormat>
  <Paragraphs>39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11</vt:i4>
      </vt:variant>
      <vt:variant>
        <vt:lpstr>Titres des diapositives</vt:lpstr>
      </vt:variant>
      <vt:variant>
        <vt:i4>1</vt:i4>
      </vt:variant>
    </vt:vector>
  </HeadingPairs>
  <TitlesOfParts>
    <vt:vector size="16" baseType="lpstr">
      <vt:lpstr>Arial</vt:lpstr>
      <vt:lpstr>Calibri</vt:lpstr>
      <vt:lpstr>Calibri Light</vt:lpstr>
      <vt:lpstr>Lato</vt:lpstr>
      <vt:lpstr>3_Office Theme</vt:lpstr>
      <vt:lpstr>2_Office Theme</vt:lpstr>
      <vt:lpstr>1_Office Theme</vt:lpstr>
      <vt:lpstr>4_Office Theme</vt:lpstr>
      <vt:lpstr>5_Office Theme</vt:lpstr>
      <vt:lpstr>10_Office Theme</vt:lpstr>
      <vt:lpstr>6_Office Theme</vt:lpstr>
      <vt:lpstr>7_Office Theme</vt:lpstr>
      <vt:lpstr>8_Office Theme</vt:lpstr>
      <vt:lpstr>9_Office Theme</vt:lpstr>
      <vt:lpstr>11_Office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Todd</dc:creator>
  <cp:lastModifiedBy>Laure Misuriello</cp:lastModifiedBy>
  <cp:revision>96</cp:revision>
  <dcterms:created xsi:type="dcterms:W3CDTF">2020-07-22T15:12:40Z</dcterms:created>
  <dcterms:modified xsi:type="dcterms:W3CDTF">2022-01-13T14:51:47Z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0x0101004B8CB3F9FE8EF943B77F5716443355B7</vt:lpwstr>
  </property>
  <property fmtid="{D5CDD505-2E9C-101B-9397-08002B2CF9AE}" pid="3" name="MediaServiceImageTags">
    <vt:lpwstr/>
  </property>
</Properties>
</file>