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55286-8ED1-4C29-9550-0BC5FD4C3345}" v="5" dt="2022-01-13T16:07:57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3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114" y="5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 Misuriello" userId="d2b98612-2d5f-4598-8833-5d0720ccebe5" providerId="ADAL" clId="{22A55286-8ED1-4C29-9550-0BC5FD4C3345}"/>
    <pc:docChg chg="undo custSel modSld">
      <pc:chgData name="Laure Misuriello" userId="d2b98612-2d5f-4598-8833-5d0720ccebe5" providerId="ADAL" clId="{22A55286-8ED1-4C29-9550-0BC5FD4C3345}" dt="2022-01-13T16:08:10.876" v="179" actId="14100"/>
      <pc:docMkLst>
        <pc:docMk/>
      </pc:docMkLst>
      <pc:sldChg chg="addSp delSp modSp mod">
        <pc:chgData name="Laure Misuriello" userId="d2b98612-2d5f-4598-8833-5d0720ccebe5" providerId="ADAL" clId="{22A55286-8ED1-4C29-9550-0BC5FD4C3345}" dt="2022-01-13T16:08:10.876" v="179" actId="14100"/>
        <pc:sldMkLst>
          <pc:docMk/>
          <pc:sldMk cId="602028603" sldId="274"/>
        </pc:sldMkLst>
        <pc:spChg chg="mod">
          <ac:chgData name="Laure Misuriello" userId="d2b98612-2d5f-4598-8833-5d0720ccebe5" providerId="ADAL" clId="{22A55286-8ED1-4C29-9550-0BC5FD4C3345}" dt="2022-01-13T15:34:29.628" v="46" actId="20577"/>
          <ac:spMkLst>
            <pc:docMk/>
            <pc:sldMk cId="602028603" sldId="274"/>
            <ac:spMk id="39" creationId="{C6D056E0-CA38-4E8E-BB42-76E9326848BF}"/>
          </ac:spMkLst>
        </pc:spChg>
        <pc:spChg chg="mod">
          <ac:chgData name="Laure Misuriello" userId="d2b98612-2d5f-4598-8833-5d0720ccebe5" providerId="ADAL" clId="{22A55286-8ED1-4C29-9550-0BC5FD4C3345}" dt="2022-01-13T15:37:04.904" v="95" actId="20577"/>
          <ac:spMkLst>
            <pc:docMk/>
            <pc:sldMk cId="602028603" sldId="274"/>
            <ac:spMk id="64" creationId="{F1020760-2DEB-4335-AD53-4E08F647B19C}"/>
          </ac:spMkLst>
        </pc:spChg>
        <pc:spChg chg="mod">
          <ac:chgData name="Laure Misuriello" userId="d2b98612-2d5f-4598-8833-5d0720ccebe5" providerId="ADAL" clId="{22A55286-8ED1-4C29-9550-0BC5FD4C3345}" dt="2022-01-13T15:41:33.124" v="150" actId="20577"/>
          <ac:spMkLst>
            <pc:docMk/>
            <pc:sldMk cId="602028603" sldId="274"/>
            <ac:spMk id="75" creationId="{43E95F70-0456-4537-AD0D-74002DA39B42}"/>
          </ac:spMkLst>
        </pc:spChg>
        <pc:spChg chg="mod">
          <ac:chgData name="Laure Misuriello" userId="d2b98612-2d5f-4598-8833-5d0720ccebe5" providerId="ADAL" clId="{22A55286-8ED1-4C29-9550-0BC5FD4C3345}" dt="2022-01-13T16:07:29.249" v="162"/>
          <ac:spMkLst>
            <pc:docMk/>
            <pc:sldMk cId="602028603" sldId="274"/>
            <ac:spMk id="92" creationId="{30875332-8325-42D4-9A31-DAB6E8B096DF}"/>
          </ac:spMkLst>
        </pc:spChg>
        <pc:spChg chg="mod">
          <ac:chgData name="Laure Misuriello" userId="d2b98612-2d5f-4598-8833-5d0720ccebe5" providerId="ADAL" clId="{22A55286-8ED1-4C29-9550-0BC5FD4C3345}" dt="2022-01-13T15:46:38.102" v="160"/>
          <ac:spMkLst>
            <pc:docMk/>
            <pc:sldMk cId="602028603" sldId="274"/>
            <ac:spMk id="100" creationId="{DAE7EC31-2884-4669-9370-9283121C655C}"/>
          </ac:spMkLst>
        </pc:spChg>
        <pc:picChg chg="add mod ord">
          <ac:chgData name="Laure Misuriello" userId="d2b98612-2d5f-4598-8833-5d0720ccebe5" providerId="ADAL" clId="{22A55286-8ED1-4C29-9550-0BC5FD4C3345}" dt="2022-01-13T15:34:06.482" v="15" actId="171"/>
          <ac:picMkLst>
            <pc:docMk/>
            <pc:sldMk cId="602028603" sldId="274"/>
            <ac:picMk id="3" creationId="{700A1CF3-23B7-4052-8AFD-938BD682973A}"/>
          </ac:picMkLst>
        </pc:picChg>
        <pc:picChg chg="add mod">
          <ac:chgData name="Laure Misuriello" userId="d2b98612-2d5f-4598-8833-5d0720ccebe5" providerId="ADAL" clId="{22A55286-8ED1-4C29-9550-0BC5FD4C3345}" dt="2022-01-13T15:46:14.859" v="159" actId="1076"/>
          <ac:picMkLst>
            <pc:docMk/>
            <pc:sldMk cId="602028603" sldId="274"/>
            <ac:picMk id="4" creationId="{430F92F3-43B0-43C6-9090-AB3082DE20F5}"/>
          </ac:picMkLst>
        </pc:picChg>
        <pc:picChg chg="add del mod">
          <ac:chgData name="Laure Misuriello" userId="d2b98612-2d5f-4598-8833-5d0720ccebe5" providerId="ADAL" clId="{22A55286-8ED1-4C29-9550-0BC5FD4C3345}" dt="2022-01-13T15:34:07.772" v="16" actId="478"/>
          <ac:picMkLst>
            <pc:docMk/>
            <pc:sldMk cId="602028603" sldId="274"/>
            <ac:picMk id="4" creationId="{D7E56EE1-2FD6-4172-A958-1EF1032A9D8D}"/>
          </ac:picMkLst>
        </pc:picChg>
        <pc:picChg chg="add mod ord">
          <ac:chgData name="Laure Misuriello" userId="d2b98612-2d5f-4598-8833-5d0720ccebe5" providerId="ADAL" clId="{22A55286-8ED1-4C29-9550-0BC5FD4C3345}" dt="2022-01-13T15:38:08.400" v="102" actId="1076"/>
          <ac:picMkLst>
            <pc:docMk/>
            <pc:sldMk cId="602028603" sldId="274"/>
            <ac:picMk id="7" creationId="{8EAE2BED-5DB4-468C-8438-4231276FCAFC}"/>
          </ac:picMkLst>
        </pc:picChg>
        <pc:picChg chg="add mod">
          <ac:chgData name="Laure Misuriello" userId="d2b98612-2d5f-4598-8833-5d0720ccebe5" providerId="ADAL" clId="{22A55286-8ED1-4C29-9550-0BC5FD4C3345}" dt="2022-01-13T15:46:12.046" v="158" actId="1076"/>
          <ac:picMkLst>
            <pc:docMk/>
            <pc:sldMk cId="602028603" sldId="274"/>
            <ac:picMk id="9" creationId="{506B26F0-04FA-425C-A217-4553C112B313}"/>
          </ac:picMkLst>
        </pc:picChg>
        <pc:picChg chg="del">
          <ac:chgData name="Laure Misuriello" userId="d2b98612-2d5f-4598-8833-5d0720ccebe5" providerId="ADAL" clId="{22A55286-8ED1-4C29-9550-0BC5FD4C3345}" dt="2022-01-13T15:34:21.134" v="20" actId="478"/>
          <ac:picMkLst>
            <pc:docMk/>
            <pc:sldMk cId="602028603" sldId="274"/>
            <ac:picMk id="9" creationId="{B551B06D-C3CE-4C5D-841B-4B12A0DFD1C9}"/>
          </ac:picMkLst>
        </pc:picChg>
        <pc:picChg chg="del">
          <ac:chgData name="Laure Misuriello" userId="d2b98612-2d5f-4598-8833-5d0720ccebe5" providerId="ADAL" clId="{22A55286-8ED1-4C29-9550-0BC5FD4C3345}" dt="2022-01-13T15:46:03.550" v="156" actId="478"/>
          <ac:picMkLst>
            <pc:docMk/>
            <pc:sldMk cId="602028603" sldId="274"/>
            <ac:picMk id="12" creationId="{585DEAA4-4151-423A-A247-B450A3972E2D}"/>
          </ac:picMkLst>
        </pc:picChg>
        <pc:picChg chg="del">
          <ac:chgData name="Laure Misuriello" userId="d2b98612-2d5f-4598-8833-5d0720ccebe5" providerId="ADAL" clId="{22A55286-8ED1-4C29-9550-0BC5FD4C3345}" dt="2022-01-13T15:46:03.550" v="156" actId="478"/>
          <ac:picMkLst>
            <pc:docMk/>
            <pc:sldMk cId="602028603" sldId="274"/>
            <ac:picMk id="14" creationId="{7B76B751-7D5B-4E40-872B-C5FE7791D815}"/>
          </ac:picMkLst>
        </pc:picChg>
        <pc:cxnChg chg="add mod">
          <ac:chgData name="Laure Misuriello" userId="d2b98612-2d5f-4598-8833-5d0720ccebe5" providerId="ADAL" clId="{22A55286-8ED1-4C29-9550-0BC5FD4C3345}" dt="2022-01-13T16:08:10.876" v="179" actId="14100"/>
          <ac:cxnSpMkLst>
            <pc:docMk/>
            <pc:sldMk cId="602028603" sldId="274"/>
            <ac:cxnSpMk id="36" creationId="{BD267403-2586-4ED2-B71E-A73228CED5F7}"/>
          </ac:cxnSpMkLst>
        </pc:cxnChg>
        <pc:cxnChg chg="add mod">
          <ac:chgData name="Laure Misuriello" userId="d2b98612-2d5f-4598-8833-5d0720ccebe5" providerId="ADAL" clId="{22A55286-8ED1-4C29-9550-0BC5FD4C3345}" dt="2022-01-13T15:38:42.975" v="123" actId="1035"/>
          <ac:cxnSpMkLst>
            <pc:docMk/>
            <pc:sldMk cId="602028603" sldId="274"/>
            <ac:cxnSpMk id="40" creationId="{4EF35C03-7076-4E9E-B523-EFFAC510E430}"/>
          </ac:cxnSpMkLst>
        </pc:cxnChg>
        <pc:cxnChg chg="add mod">
          <ac:chgData name="Laure Misuriello" userId="d2b98612-2d5f-4598-8833-5d0720ccebe5" providerId="ADAL" clId="{22A55286-8ED1-4C29-9550-0BC5FD4C3345}" dt="2022-01-13T16:08:06.323" v="178" actId="14100"/>
          <ac:cxnSpMkLst>
            <pc:docMk/>
            <pc:sldMk cId="602028603" sldId="274"/>
            <ac:cxnSpMk id="41" creationId="{2E310908-AC43-4AE3-B60A-D1EA58C1A64E}"/>
          </ac:cxnSpMkLst>
        </pc:cxnChg>
        <pc:cxnChg chg="add mod">
          <ac:chgData name="Laure Misuriello" userId="d2b98612-2d5f-4598-8833-5d0720ccebe5" providerId="ADAL" clId="{22A55286-8ED1-4C29-9550-0BC5FD4C3345}" dt="2022-01-13T15:39:49.334" v="144" actId="14100"/>
          <ac:cxnSpMkLst>
            <pc:docMk/>
            <pc:sldMk cId="602028603" sldId="274"/>
            <ac:cxnSpMk id="48" creationId="{79504B77-0949-4FC4-BD79-32A883638FBD}"/>
          </ac:cxnSpMkLst>
        </pc:cxnChg>
        <pc:cxnChg chg="mod">
          <ac:chgData name="Laure Misuriello" userId="d2b98612-2d5f-4598-8833-5d0720ccebe5" providerId="ADAL" clId="{22A55286-8ED1-4C29-9550-0BC5FD4C3345}" dt="2022-01-13T16:07:37.803" v="164" actId="14100"/>
          <ac:cxnSpMkLst>
            <pc:docMk/>
            <pc:sldMk cId="602028603" sldId="274"/>
            <ac:cxnSpMk id="49" creationId="{DD0B80B4-B051-4A33-AC2F-AE930B45054F}"/>
          </ac:cxnSpMkLst>
        </pc:cxnChg>
        <pc:cxnChg chg="mod">
          <ac:chgData name="Laure Misuriello" userId="d2b98612-2d5f-4598-8833-5d0720ccebe5" providerId="ADAL" clId="{22A55286-8ED1-4C29-9550-0BC5FD4C3345}" dt="2022-01-13T15:38:59.468" v="125" actId="14100"/>
          <ac:cxnSpMkLst>
            <pc:docMk/>
            <pc:sldMk cId="602028603" sldId="274"/>
            <ac:cxnSpMk id="55" creationId="{CD948C80-48FA-465D-BE24-31FD4F70D8E9}"/>
          </ac:cxnSpMkLst>
        </pc:cxnChg>
        <pc:cxnChg chg="mod">
          <ac:chgData name="Laure Misuriello" userId="d2b98612-2d5f-4598-8833-5d0720ccebe5" providerId="ADAL" clId="{22A55286-8ED1-4C29-9550-0BC5FD4C3345}" dt="2022-01-13T15:39:45.955" v="143" actId="14100"/>
          <ac:cxnSpMkLst>
            <pc:docMk/>
            <pc:sldMk cId="602028603" sldId="274"/>
            <ac:cxnSpMk id="102" creationId="{AA07E65E-10C2-405F-B485-4EB41C4C7F2D}"/>
          </ac:cxnSpMkLst>
        </pc:cxnChg>
        <pc:cxnChg chg="mod">
          <ac:chgData name="Laure Misuriello" userId="d2b98612-2d5f-4598-8833-5d0720ccebe5" providerId="ADAL" clId="{22A55286-8ED1-4C29-9550-0BC5FD4C3345}" dt="2022-01-13T15:38:51.898" v="124" actId="14100"/>
          <ac:cxnSpMkLst>
            <pc:docMk/>
            <pc:sldMk cId="602028603" sldId="274"/>
            <ac:cxnSpMk id="105" creationId="{2A46B6A4-FB81-4E7F-9399-6E4FC3BB7CE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EAE2BED-5DB4-468C-8438-4231276F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57" y="2456781"/>
            <a:ext cx="3753891" cy="3639384"/>
          </a:xfrm>
          <a:prstGeom prst="rect">
            <a:avLst/>
          </a:prstGeom>
        </p:spPr>
      </p:pic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4514129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R18GN18-0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5133005136)</a:t>
            </a:r>
          </a:p>
          <a:p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Cloueur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d’assemblage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18G à air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comprimé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18V ONE+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</a:t>
            </a:r>
            <a:endParaRPr lang="en-GB" altLang="en-US" sz="1200" b="1" baseline="30000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Vendu sans batterie ni chargeur </a:t>
            </a:r>
          </a:p>
        </p:txBody>
      </p:sp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Diamètre pointes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1,2 mm / 18G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Longueur pointes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15 à 50 mm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Vitesse de clouage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60 clous/min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Capacité de stockage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105 clous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sans batterie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kg</a:t>
            </a: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endParaRPr lang="fr-FR" sz="900" b="1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261" y="344026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2140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 EN BOÎTE CARTON AVEC 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7" y="4185169"/>
            <a:ext cx="176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500 pointes</a:t>
            </a:r>
          </a:p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2 embouts de protection des matériaux</a:t>
            </a:r>
          </a:p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 crochet ceinture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sp>
        <p:nvSpPr>
          <p:cNvPr id="89" name="Rectangle 16">
            <a:extLst>
              <a:ext uri="{FF2B5EF4-FFF2-40B4-BE49-F238E27FC236}">
                <a16:creationId xmlns:a16="http://schemas.microsoft.com/office/drawing/2014/main" id="{23ADDF4F-8F9F-477A-9BD8-A92E3E44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200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92" name="ZoneTexte 142">
            <a:extLst>
              <a:ext uri="{FF2B5EF4-FFF2-40B4-BE49-F238E27FC236}">
                <a16:creationId xmlns:a16="http://schemas.microsoft.com/office/drawing/2014/main" id="{30875332-8325-42D4-9A31-DAB6E8B096DF}"/>
              </a:ext>
            </a:extLst>
          </p:cNvPr>
          <p:cNvSpPr txBox="1"/>
          <p:nvPr/>
        </p:nvSpPr>
        <p:spPr>
          <a:xfrm>
            <a:off x="140296" y="2396627"/>
            <a:ext cx="213768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Déblocage sans outil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Permet d’enlever une pointe bloquée dans la chambre en toute simplicité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Simplicité &amp; Sécurité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Mécanisme de sécurité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Le mécanisme ne se met en marche que lorsque l’agrafeuse est contre le matériau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Sécurité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Eclairage LED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meilleure visibilité de la zone de travail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Ajustement de la pression pour réglage de la profondeur sans outil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Réglage précis avec la molette pour que les têtes de pointes arrivent à fleur des matériaux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Pratique</a:t>
            </a:r>
          </a:p>
          <a:p>
            <a:pPr>
              <a:defRPr/>
            </a:pPr>
            <a:endParaRPr lang="fr-FR" altLang="ja-JP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endParaRPr lang="fr-FR" altLang="ja-JP" sz="8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pic>
        <p:nvPicPr>
          <p:cNvPr id="96" name="Picture 65" descr="C:\Users\leclercq-gance\AppData\Local\Microsoft\Windows\Temporary Internet Files\Content.IE5\0GZD7IC0\OPP1820--Hero_3.jpg">
            <a:extLst>
              <a:ext uri="{FF2B5EF4-FFF2-40B4-BE49-F238E27FC236}">
                <a16:creationId xmlns:a16="http://schemas.microsoft.com/office/drawing/2014/main" id="{0DF95211-8BDF-4EFB-B84F-6D310FD8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72221" r="11856" b="2292"/>
          <a:stretch>
            <a:fillRect/>
          </a:stretch>
        </p:blipFill>
        <p:spPr bwMode="auto">
          <a:xfrm>
            <a:off x="7133063" y="5282376"/>
            <a:ext cx="796622" cy="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 Box 45">
            <a:extLst>
              <a:ext uri="{FF2B5EF4-FFF2-40B4-BE49-F238E27FC236}">
                <a16:creationId xmlns:a16="http://schemas.microsoft.com/office/drawing/2014/main" id="{DAE7EC31-2884-4669-9370-9283121C6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40" y="5954085"/>
            <a:ext cx="4240447" cy="3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33" tIns="47323" rIns="94433" bIns="473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87015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fr-FR" sz="105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Fixation dans le bois sans pré-perçage ni vissage, pose de lambris, de corniches, travaux de décoration</a:t>
            </a:r>
          </a:p>
        </p:txBody>
      </p:sp>
      <p:cxnSp>
        <p:nvCxnSpPr>
          <p:cNvPr id="102" name="Straight Connector 42">
            <a:extLst>
              <a:ext uri="{FF2B5EF4-FFF2-40B4-BE49-F238E27FC236}">
                <a16:creationId xmlns:a16="http://schemas.microsoft.com/office/drawing/2014/main" id="{AA07E65E-10C2-405F-B485-4EB41C4C7F2D}"/>
              </a:ext>
            </a:extLst>
          </p:cNvPr>
          <p:cNvCxnSpPr>
            <a:cxnSpLocks/>
          </p:cNvCxnSpPr>
          <p:nvPr/>
        </p:nvCxnSpPr>
        <p:spPr>
          <a:xfrm flipH="1" flipV="1">
            <a:off x="4728536" y="5712480"/>
            <a:ext cx="1110167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42">
            <a:extLst>
              <a:ext uri="{FF2B5EF4-FFF2-40B4-BE49-F238E27FC236}">
                <a16:creationId xmlns:a16="http://schemas.microsoft.com/office/drawing/2014/main" id="{2A46B6A4-FB81-4E7F-9399-6E4FC3BB7CE3}"/>
              </a:ext>
            </a:extLst>
          </p:cNvPr>
          <p:cNvCxnSpPr>
            <a:cxnSpLocks/>
          </p:cNvCxnSpPr>
          <p:nvPr/>
        </p:nvCxnSpPr>
        <p:spPr>
          <a:xfrm>
            <a:off x="3088385" y="2522217"/>
            <a:ext cx="0" cy="146716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142">
            <a:extLst>
              <a:ext uri="{FF2B5EF4-FFF2-40B4-BE49-F238E27FC236}">
                <a16:creationId xmlns:a16="http://schemas.microsoft.com/office/drawing/2014/main" id="{EF4D65B2-C195-4F0B-87DC-90C9B5C17F5F}"/>
              </a:ext>
            </a:extLst>
          </p:cNvPr>
          <p:cNvSpPr txBox="1"/>
          <p:nvPr/>
        </p:nvSpPr>
        <p:spPr>
          <a:xfrm>
            <a:off x="5701500" y="3411561"/>
            <a:ext cx="234849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altLang="ja-JP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Technologie air comprimé </a:t>
            </a:r>
            <a:r>
              <a:rPr lang="fr-FR" altLang="ja-JP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AirStrike</a:t>
            </a:r>
            <a:endParaRPr lang="fr-FR" altLang="ja-JP" sz="1000" b="1" cap="small" dirty="0">
              <a:solidFill>
                <a:srgbClr val="4D4D4C"/>
              </a:solidFill>
              <a:latin typeface="Lato" panose="020F0502020204030203" pitchFamily="34" charset="77"/>
              <a:cs typeface="Arial" charset="0"/>
            </a:endParaRPr>
          </a:p>
          <a:p>
            <a:pPr>
              <a:defRPr/>
            </a:pPr>
            <a:r>
              <a:rPr lang="fr-FR" altLang="ja-JP" sz="900" dirty="0">
                <a:solidFill>
                  <a:srgbClr val="4D4D4C"/>
                </a:solidFill>
                <a:latin typeface="Lato" panose="020F0502020204030203" pitchFamily="34" charset="77"/>
              </a:rPr>
              <a:t>Fonctionne sans cartouche de gaz, sans compresseur, sans tuyau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&amp; Liberté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Poignée </a:t>
            </a:r>
            <a:r>
              <a:rPr lang="fr-FR" sz="1000" b="1" cap="small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GripZone</a:t>
            </a:r>
            <a:r>
              <a:rPr lang="fr-FR" sz="1000" b="1" cap="small" baseline="30000" dirty="0" err="1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TM</a:t>
            </a: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 micro-alvéolée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Pour une prise en main ferme et confortable</a:t>
            </a:r>
            <a:endParaRPr lang="fr-FR" sz="800" dirty="0">
              <a:solidFill>
                <a:srgbClr val="4D4D4C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</a:t>
            </a: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’utilisation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Crochet de suspension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Rangement facile et sans encombrement</a:t>
            </a:r>
          </a:p>
          <a:p>
            <a:pPr>
              <a:defRPr/>
            </a:pPr>
            <a:r>
              <a:rPr lang="fr-FR" altLang="ja-JP" sz="900" b="1" dirty="0">
                <a:solidFill>
                  <a:srgbClr val="C8D44E"/>
                </a:solidFill>
                <a:latin typeface="Lato" panose="020F0502020204030203" pitchFamily="34" charset="77"/>
              </a:rPr>
              <a:t>Simple &amp; Pratique</a:t>
            </a:r>
          </a:p>
          <a:p>
            <a:pPr>
              <a:defRPr/>
            </a:pPr>
            <a:endParaRPr lang="fr-FR" altLang="ja-JP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55" name="Straight Connector 42">
            <a:extLst>
              <a:ext uri="{FF2B5EF4-FFF2-40B4-BE49-F238E27FC236}">
                <a16:creationId xmlns:a16="http://schemas.microsoft.com/office/drawing/2014/main" id="{CD948C80-48FA-465D-BE24-31FD4F70D8E9}"/>
              </a:ext>
            </a:extLst>
          </p:cNvPr>
          <p:cNvCxnSpPr>
            <a:cxnSpLocks/>
          </p:cNvCxnSpPr>
          <p:nvPr/>
        </p:nvCxnSpPr>
        <p:spPr>
          <a:xfrm flipH="1">
            <a:off x="5455920" y="4236720"/>
            <a:ext cx="240629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00A1CF3-23B7-4052-8AFD-938BD6829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362" y="6624893"/>
            <a:ext cx="1692000" cy="748673"/>
          </a:xfrm>
          <a:prstGeom prst="rect">
            <a:avLst/>
          </a:prstGeom>
        </p:spPr>
      </p:pic>
      <p:cxnSp>
        <p:nvCxnSpPr>
          <p:cNvPr id="60" name="Straight Connector 42">
            <a:extLst>
              <a:ext uri="{FF2B5EF4-FFF2-40B4-BE49-F238E27FC236}">
                <a16:creationId xmlns:a16="http://schemas.microsoft.com/office/drawing/2014/main" id="{6641FB7C-B262-4761-84F1-1071C574557E}"/>
              </a:ext>
            </a:extLst>
          </p:cNvPr>
          <p:cNvCxnSpPr>
            <a:cxnSpLocks/>
          </p:cNvCxnSpPr>
          <p:nvPr/>
        </p:nvCxnSpPr>
        <p:spPr>
          <a:xfrm flipH="1">
            <a:off x="5906001" y="3146582"/>
            <a:ext cx="195154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5D04A721-E97C-4765-B36B-D817AFB97815}"/>
              </a:ext>
            </a:extLst>
          </p:cNvPr>
          <p:cNvCxnSpPr>
            <a:cxnSpLocks/>
          </p:cNvCxnSpPr>
          <p:nvPr/>
        </p:nvCxnSpPr>
        <p:spPr>
          <a:xfrm flipV="1">
            <a:off x="6101155" y="3146582"/>
            <a:ext cx="0" cy="261158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2">
            <a:extLst>
              <a:ext uri="{FF2B5EF4-FFF2-40B4-BE49-F238E27FC236}">
                <a16:creationId xmlns:a16="http://schemas.microsoft.com/office/drawing/2014/main" id="{DD0B80B4-B051-4A33-AC2F-AE930B45054F}"/>
              </a:ext>
            </a:extLst>
          </p:cNvPr>
          <p:cNvCxnSpPr>
            <a:cxnSpLocks/>
          </p:cNvCxnSpPr>
          <p:nvPr/>
        </p:nvCxnSpPr>
        <p:spPr>
          <a:xfrm>
            <a:off x="1595121" y="3153292"/>
            <a:ext cx="566237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4EF35C03-7076-4E9E-B523-EFFAC510E430}"/>
              </a:ext>
            </a:extLst>
          </p:cNvPr>
          <p:cNvCxnSpPr>
            <a:cxnSpLocks/>
          </p:cNvCxnSpPr>
          <p:nvPr/>
        </p:nvCxnSpPr>
        <p:spPr>
          <a:xfrm flipH="1">
            <a:off x="1595121" y="2522217"/>
            <a:ext cx="1493264" cy="1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2">
            <a:extLst>
              <a:ext uri="{FF2B5EF4-FFF2-40B4-BE49-F238E27FC236}">
                <a16:creationId xmlns:a16="http://schemas.microsoft.com/office/drawing/2014/main" id="{79504B77-0949-4FC4-BD79-32A883638FBD}"/>
              </a:ext>
            </a:extLst>
          </p:cNvPr>
          <p:cNvCxnSpPr>
            <a:cxnSpLocks/>
          </p:cNvCxnSpPr>
          <p:nvPr/>
        </p:nvCxnSpPr>
        <p:spPr>
          <a:xfrm flipV="1">
            <a:off x="5838703" y="5387178"/>
            <a:ext cx="0" cy="325302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430F92F3-43B0-43C6-9090-AB3082DE2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403" y="6262739"/>
            <a:ext cx="1893058" cy="12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6B26F0-04FA-425C-A217-4553C112B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001" y="6257854"/>
            <a:ext cx="1903109" cy="1260000"/>
          </a:xfrm>
          <a:prstGeom prst="rect">
            <a:avLst/>
          </a:prstGeom>
        </p:spPr>
      </p:pic>
      <p:cxnSp>
        <p:nvCxnSpPr>
          <p:cNvPr id="36" name="Straight Connector 42">
            <a:extLst>
              <a:ext uri="{FF2B5EF4-FFF2-40B4-BE49-F238E27FC236}">
                <a16:creationId xmlns:a16="http://schemas.microsoft.com/office/drawing/2014/main" id="{BD267403-2586-4ED2-B71E-A73228CED5F7}"/>
              </a:ext>
            </a:extLst>
          </p:cNvPr>
          <p:cNvCxnSpPr>
            <a:cxnSpLocks/>
          </p:cNvCxnSpPr>
          <p:nvPr/>
        </p:nvCxnSpPr>
        <p:spPr>
          <a:xfrm flipV="1">
            <a:off x="3420874" y="3238872"/>
            <a:ext cx="0" cy="84287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2">
            <a:extLst>
              <a:ext uri="{FF2B5EF4-FFF2-40B4-BE49-F238E27FC236}">
                <a16:creationId xmlns:a16="http://schemas.microsoft.com/office/drawing/2014/main" id="{2E310908-AC43-4AE3-B60A-D1EA58C1A64E}"/>
              </a:ext>
            </a:extLst>
          </p:cNvPr>
          <p:cNvCxnSpPr>
            <a:cxnSpLocks/>
          </p:cNvCxnSpPr>
          <p:nvPr/>
        </p:nvCxnSpPr>
        <p:spPr>
          <a:xfrm>
            <a:off x="1273314" y="4081742"/>
            <a:ext cx="2147560" cy="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eate a new document." ma:contentTypeScope="" ma:versionID="acbbd670c430ab2e077a8868e7b89412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f080756c48bcc5b14f9da175cd8a0e3f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1D4E1053-5D57-4975-95CB-54F60B0089A5}"/>
</file>

<file path=customXml/itemProps2.xml><?xml version="1.0" encoding="utf-8"?>
<ds:datastoreItem xmlns:ds="http://schemas.openxmlformats.org/officeDocument/2006/customXml" ds:itemID="{682A0992-0880-4F5E-8401-39F92AB9801E}"/>
</file>

<file path=customXml/itemProps3.xml><?xml version="1.0" encoding="utf-8"?>
<ds:datastoreItem xmlns:ds="http://schemas.openxmlformats.org/officeDocument/2006/customXml" ds:itemID="{3F1CBCFA-0B46-4DC7-BF84-4C26585B19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267</Words>
  <Application>Microsoft Office PowerPoint</Application>
  <PresentationFormat>Personnalisé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79</cp:revision>
  <dcterms:created xsi:type="dcterms:W3CDTF">2020-07-22T15:12:40Z</dcterms:created>
  <dcterms:modified xsi:type="dcterms:W3CDTF">2022-01-13T16:08:17Z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