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70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088"/>
    </p:cViewPr>
  </p:sorterViewPr>
  <p:notesViewPr>
    <p:cSldViewPr snapToGrid="0">
      <p:cViewPr varScale="1">
        <p:scale>
          <a:sx n="51" d="100"/>
          <a:sy n="51" d="100"/>
        </p:scale>
        <p:origin x="26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248A1-3FF9-4314-885E-ECF4B4C9E617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F3A18-6400-402B-BFFD-D001127F46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06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" y="5"/>
            <a:ext cx="6857927" cy="990650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046" y="416107"/>
            <a:ext cx="6173537" cy="8356816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284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8" y="5"/>
            <a:ext cx="81024" cy="990650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2986283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591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497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47" y="416108"/>
            <a:ext cx="6533641" cy="6241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4495" kern="0" baseline="0">
                <a:solidFill>
                  <a:schemeClr val="tx1"/>
                </a:solidFill>
              </a:defRPr>
            </a:lvl1pPr>
            <a:lvl2pPr marL="375615" indent="0">
              <a:buNone/>
              <a:defRPr sz="4495"/>
            </a:lvl2pPr>
            <a:lvl3pPr marL="843688" indent="0">
              <a:buNone/>
              <a:defRPr sz="4495"/>
            </a:lvl3pPr>
            <a:lvl4pPr marL="1201965" indent="0">
              <a:buNone/>
              <a:defRPr sz="4495"/>
            </a:lvl4pPr>
            <a:lvl5pPr marL="1201965" indent="0">
              <a:buNone/>
              <a:defRPr sz="4495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47" y="1040268"/>
            <a:ext cx="6533641" cy="62416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2047" y="2080535"/>
            <a:ext cx="3038379" cy="66923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59559" y="2080534"/>
            <a:ext cx="3038379" cy="66923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0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94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795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589" userDrawn="1">
          <p15:clr>
            <a:srgbClr val="FBAE40"/>
          </p15:clr>
        </p15:guide>
        <p15:guide id="5" orient="horz" pos="945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4973" userDrawn="1">
          <p15:clr>
            <a:srgbClr val="FBAE40"/>
          </p15:clr>
        </p15:guide>
        <p15:guide id="8" pos="1814" userDrawn="1">
          <p15:clr>
            <a:srgbClr val="FBAE40"/>
          </p15:clr>
        </p15:guide>
        <p15:guide id="9" pos="207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47" y="416108"/>
            <a:ext cx="6533641" cy="6241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4495" kern="0" baseline="0">
                <a:solidFill>
                  <a:schemeClr val="tx1"/>
                </a:solidFill>
              </a:defRPr>
            </a:lvl1pPr>
            <a:lvl2pPr marL="375615" indent="0">
              <a:buNone/>
              <a:defRPr sz="4495"/>
            </a:lvl2pPr>
            <a:lvl3pPr marL="843688" indent="0">
              <a:buNone/>
              <a:defRPr sz="4495"/>
            </a:lvl3pPr>
            <a:lvl4pPr marL="1201965" indent="0">
              <a:buNone/>
              <a:defRPr sz="4495"/>
            </a:lvl4pPr>
            <a:lvl5pPr marL="1201965" indent="0">
              <a:buNone/>
              <a:defRPr sz="4495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47" y="1040268"/>
            <a:ext cx="6533641" cy="62416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2047" y="2080535"/>
            <a:ext cx="1955816" cy="66923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4726367" y="2080534"/>
            <a:ext cx="1955816" cy="66923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0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444207" y="2080535"/>
            <a:ext cx="1955816" cy="66923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28538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795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589" userDrawn="1">
          <p15:clr>
            <a:srgbClr val="FBAE40"/>
          </p15:clr>
        </p15:guide>
        <p15:guide id="5" orient="horz" pos="945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4973" userDrawn="1">
          <p15:clr>
            <a:srgbClr val="FBAE40"/>
          </p15:clr>
        </p15:guide>
        <p15:guide id="8" pos="1201" userDrawn="1">
          <p15:clr>
            <a:srgbClr val="FBAE40"/>
          </p15:clr>
        </p15:guide>
        <p15:guide id="9" pos="1385" userDrawn="1">
          <p15:clr>
            <a:srgbClr val="FBAE40"/>
          </p15:clr>
        </p15:guide>
        <p15:guide id="10" pos="2494" userDrawn="1">
          <p15:clr>
            <a:srgbClr val="FBAE40"/>
          </p15:clr>
        </p15:guide>
        <p15:guide id="11" pos="267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47" y="416108"/>
            <a:ext cx="6533641" cy="6241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4495" kern="0" baseline="0">
                <a:solidFill>
                  <a:schemeClr val="tx1"/>
                </a:solidFill>
              </a:defRPr>
            </a:lvl1pPr>
            <a:lvl2pPr marL="375615" indent="0">
              <a:buNone/>
              <a:defRPr sz="4495"/>
            </a:lvl2pPr>
            <a:lvl3pPr marL="843688" indent="0">
              <a:buNone/>
              <a:defRPr sz="4495"/>
            </a:lvl3pPr>
            <a:lvl4pPr marL="1201965" indent="0">
              <a:buNone/>
              <a:defRPr sz="4495"/>
            </a:lvl4pPr>
            <a:lvl5pPr marL="1201965" indent="0">
              <a:buNone/>
              <a:defRPr sz="4495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47" y="1040268"/>
            <a:ext cx="6533641" cy="62416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1972" y="2079570"/>
            <a:ext cx="1572874" cy="6691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469691" y="2079570"/>
            <a:ext cx="1572874" cy="6691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1815831" y="2079571"/>
            <a:ext cx="1572874" cy="6691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5123551" y="2079571"/>
            <a:ext cx="1572874" cy="6691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0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61542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795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589" userDrawn="1">
          <p15:clr>
            <a:srgbClr val="FBAE40"/>
          </p15:clr>
        </p15:guide>
        <p15:guide id="5" orient="horz" pos="945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4973" userDrawn="1">
          <p15:clr>
            <a:srgbClr val="FBAE40"/>
          </p15:clr>
        </p15:guide>
        <p15:guide id="8" pos="984" userDrawn="1">
          <p15:clr>
            <a:srgbClr val="FBAE40"/>
          </p15:clr>
        </p15:guide>
        <p15:guide id="9" pos="1029" userDrawn="1">
          <p15:clr>
            <a:srgbClr val="FBAE40"/>
          </p15:clr>
        </p15:guide>
        <p15:guide id="10" pos="1922" userDrawn="1">
          <p15:clr>
            <a:srgbClr val="FBAE40"/>
          </p15:clr>
        </p15:guide>
        <p15:guide id="11" pos="1966" userDrawn="1">
          <p15:clr>
            <a:srgbClr val="FBAE40"/>
          </p15:clr>
        </p15:guide>
        <p15:guide id="12" pos="2859" userDrawn="1">
          <p15:clr>
            <a:srgbClr val="FBAE40"/>
          </p15:clr>
        </p15:guide>
        <p15:guide id="13" pos="29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47" y="416108"/>
            <a:ext cx="6533641" cy="6241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4495" kern="0" baseline="0">
                <a:solidFill>
                  <a:schemeClr val="tx1"/>
                </a:solidFill>
              </a:defRPr>
            </a:lvl1pPr>
            <a:lvl2pPr marL="375615" indent="0">
              <a:buNone/>
              <a:defRPr sz="4495"/>
            </a:lvl2pPr>
            <a:lvl3pPr marL="843688" indent="0">
              <a:buNone/>
              <a:defRPr sz="4495"/>
            </a:lvl3pPr>
            <a:lvl4pPr marL="1201965" indent="0">
              <a:buNone/>
              <a:defRPr sz="4495"/>
            </a:lvl4pPr>
            <a:lvl5pPr marL="1201965" indent="0">
              <a:buNone/>
              <a:defRPr sz="4495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47" y="1040268"/>
            <a:ext cx="6533641" cy="62416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2047" y="2080535"/>
            <a:ext cx="6533641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2047" y="5530758"/>
            <a:ext cx="6533641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0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6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795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589" userDrawn="1">
          <p15:clr>
            <a:srgbClr val="FBAE40"/>
          </p15:clr>
        </p15:guide>
        <p15:guide id="5" orient="horz" pos="945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4973" userDrawn="1">
          <p15:clr>
            <a:srgbClr val="FBAE40"/>
          </p15:clr>
        </p15:guide>
        <p15:guide id="8" orient="horz" pos="3019" userDrawn="1">
          <p15:clr>
            <a:srgbClr val="FBAE40"/>
          </p15:clr>
        </p15:guide>
        <p15:guide id="9" orient="horz" pos="313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47" y="416108"/>
            <a:ext cx="6533641" cy="6241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4495" kern="0" baseline="0">
                <a:solidFill>
                  <a:schemeClr val="tx1"/>
                </a:solidFill>
              </a:defRPr>
            </a:lvl1pPr>
            <a:lvl2pPr marL="375615" indent="0">
              <a:buNone/>
              <a:defRPr sz="4495"/>
            </a:lvl2pPr>
            <a:lvl3pPr marL="843688" indent="0">
              <a:buNone/>
              <a:defRPr sz="4495"/>
            </a:lvl3pPr>
            <a:lvl4pPr marL="1201965" indent="0">
              <a:buNone/>
              <a:defRPr sz="4495"/>
            </a:lvl4pPr>
            <a:lvl5pPr marL="1201965" indent="0">
              <a:buNone/>
              <a:defRPr sz="4495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47" y="1040268"/>
            <a:ext cx="6533641" cy="62416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2047" y="2080535"/>
            <a:ext cx="3038379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659559" y="2080534"/>
            <a:ext cx="3038379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162047" y="5530758"/>
            <a:ext cx="3038379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659559" y="5530758"/>
            <a:ext cx="3038379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0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5711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795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589" userDrawn="1">
          <p15:clr>
            <a:srgbClr val="FBAE40"/>
          </p15:clr>
        </p15:guide>
        <p15:guide id="5" orient="horz" pos="945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4973" userDrawn="1">
          <p15:clr>
            <a:srgbClr val="FBAE40"/>
          </p15:clr>
        </p15:guide>
        <p15:guide id="8" orient="horz" pos="3019" userDrawn="1">
          <p15:clr>
            <a:srgbClr val="FBAE40"/>
          </p15:clr>
        </p15:guide>
        <p15:guide id="9" orient="horz" pos="3133" userDrawn="1">
          <p15:clr>
            <a:srgbClr val="FBAE40"/>
          </p15:clr>
        </p15:guide>
        <p15:guide id="10" pos="1814" userDrawn="1">
          <p15:clr>
            <a:srgbClr val="FBAE40"/>
          </p15:clr>
        </p15:guide>
        <p15:guide id="11" pos="207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47" y="416108"/>
            <a:ext cx="6533641" cy="6241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4495" kern="0" baseline="0">
                <a:solidFill>
                  <a:schemeClr val="tx1"/>
                </a:solidFill>
              </a:defRPr>
            </a:lvl1pPr>
            <a:lvl2pPr marL="375615" indent="0">
              <a:buNone/>
              <a:defRPr sz="4495"/>
            </a:lvl2pPr>
            <a:lvl3pPr marL="843688" indent="0">
              <a:buNone/>
              <a:defRPr sz="4495"/>
            </a:lvl3pPr>
            <a:lvl4pPr marL="1201965" indent="0">
              <a:buNone/>
              <a:defRPr sz="4495"/>
            </a:lvl4pPr>
            <a:lvl5pPr marL="1201965" indent="0">
              <a:buNone/>
              <a:defRPr sz="4495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47" y="1040268"/>
            <a:ext cx="6533641" cy="62416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2047" y="2080535"/>
            <a:ext cx="1955816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444207" y="2080534"/>
            <a:ext cx="1955816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4726367" y="2080534"/>
            <a:ext cx="1955816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162047" y="5530758"/>
            <a:ext cx="1955816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444207" y="5530758"/>
            <a:ext cx="1955816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4726367" y="5530758"/>
            <a:ext cx="1955816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0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6483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795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589" userDrawn="1">
          <p15:clr>
            <a:srgbClr val="FBAE40"/>
          </p15:clr>
        </p15:guide>
        <p15:guide id="5" orient="horz" pos="945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4973" userDrawn="1">
          <p15:clr>
            <a:srgbClr val="FBAE40"/>
          </p15:clr>
        </p15:guide>
        <p15:guide id="8" pos="1204" userDrawn="1">
          <p15:clr>
            <a:srgbClr val="FBAE40"/>
          </p15:clr>
        </p15:guide>
        <p15:guide id="9" pos="1382" userDrawn="1">
          <p15:clr>
            <a:srgbClr val="FBAE40"/>
          </p15:clr>
        </p15:guide>
        <p15:guide id="10" pos="2494" userDrawn="1">
          <p15:clr>
            <a:srgbClr val="FBAE40"/>
          </p15:clr>
        </p15:guide>
        <p15:guide id="11" pos="2678" userDrawn="1">
          <p15:clr>
            <a:srgbClr val="FBAE40"/>
          </p15:clr>
        </p15:guide>
        <p15:guide id="12" orient="horz" pos="3019" userDrawn="1">
          <p15:clr>
            <a:srgbClr val="FBAE40"/>
          </p15:clr>
        </p15:guide>
        <p15:guide id="13" orient="horz" pos="313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47" y="416108"/>
            <a:ext cx="6533641" cy="6241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4495" kern="0" baseline="0">
                <a:solidFill>
                  <a:schemeClr val="tx1"/>
                </a:solidFill>
              </a:defRPr>
            </a:lvl1pPr>
            <a:lvl2pPr marL="375615" indent="0">
              <a:buNone/>
              <a:defRPr sz="4495"/>
            </a:lvl2pPr>
            <a:lvl3pPr marL="843688" indent="0">
              <a:buNone/>
              <a:defRPr sz="4495"/>
            </a:lvl3pPr>
            <a:lvl4pPr marL="1201965" indent="0">
              <a:buNone/>
              <a:defRPr sz="4495"/>
            </a:lvl4pPr>
            <a:lvl5pPr marL="1201965" indent="0">
              <a:buNone/>
              <a:defRPr sz="4495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47" y="1040268"/>
            <a:ext cx="6533641" cy="62416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2047" y="2080535"/>
            <a:ext cx="1573205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1816276" y="2080534"/>
            <a:ext cx="1573205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5124733" y="2080534"/>
            <a:ext cx="1573205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162047" y="5530758"/>
            <a:ext cx="1573205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1816276" y="5530758"/>
            <a:ext cx="1573205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5124733" y="5530758"/>
            <a:ext cx="1573205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0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3470504" y="2080535"/>
            <a:ext cx="1573205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3470504" y="5530757"/>
            <a:ext cx="1573205" cy="32421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885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795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589" userDrawn="1">
          <p15:clr>
            <a:srgbClr val="FBAE40"/>
          </p15:clr>
        </p15:guide>
        <p15:guide id="5" orient="horz" pos="945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4973" userDrawn="1">
          <p15:clr>
            <a:srgbClr val="FBAE40"/>
          </p15:clr>
        </p15:guide>
        <p15:guide id="8" orient="horz" pos="3019" userDrawn="1">
          <p15:clr>
            <a:srgbClr val="FBAE40"/>
          </p15:clr>
        </p15:guide>
        <p15:guide id="9" orient="horz" pos="3133" userDrawn="1">
          <p15:clr>
            <a:srgbClr val="FBAE40"/>
          </p15:clr>
        </p15:guide>
        <p15:guide id="10" pos="984" userDrawn="1">
          <p15:clr>
            <a:srgbClr val="FBAE40"/>
          </p15:clr>
        </p15:guide>
        <p15:guide id="11" pos="1029" userDrawn="1">
          <p15:clr>
            <a:srgbClr val="FBAE40"/>
          </p15:clr>
        </p15:guide>
        <p15:guide id="12" pos="1922" userDrawn="1">
          <p15:clr>
            <a:srgbClr val="FBAE40"/>
          </p15:clr>
        </p15:guide>
        <p15:guide id="13" pos="1967" userDrawn="1">
          <p15:clr>
            <a:srgbClr val="FBAE40"/>
          </p15:clr>
        </p15:guide>
        <p15:guide id="14" pos="2859" userDrawn="1">
          <p15:clr>
            <a:srgbClr val="FBAE40"/>
          </p15:clr>
        </p15:guide>
        <p15:guide id="15" pos="290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0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09080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795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589" userDrawn="1">
          <p15:clr>
            <a:srgbClr val="FBAE40"/>
          </p15:clr>
        </p15:guide>
        <p15:guide id="5" orient="horz" pos="945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497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Page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8" y="5"/>
            <a:ext cx="81024" cy="990650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7403368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" y="5"/>
            <a:ext cx="6857927" cy="9906507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046" y="416107"/>
            <a:ext cx="6173537" cy="8356816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12842" kern="12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Add Closing Phrase</a:t>
            </a:r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8" y="5"/>
            <a:ext cx="81024" cy="990650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483169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591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497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" y="5"/>
            <a:ext cx="6857927" cy="9906507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046" y="416107"/>
            <a:ext cx="6173537" cy="8356816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284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8" y="5"/>
            <a:ext cx="81024" cy="990650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4152602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591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497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usto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046" y="416107"/>
            <a:ext cx="6173537" cy="8356816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284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8" y="5"/>
            <a:ext cx="81024" cy="990650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4714449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591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497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046" y="416107"/>
            <a:ext cx="6173537" cy="8356816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10434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Chapter Title</a:t>
            </a: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8" y="5"/>
            <a:ext cx="81024" cy="9906507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3777990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591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497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046" y="416105"/>
            <a:ext cx="6173537" cy="8356816"/>
          </a:xfrm>
        </p:spPr>
        <p:txBody>
          <a:bodyPr anchor="ctr" anchorCtr="0"/>
          <a:lstStyle>
            <a:lvl1pPr>
              <a:lnSpc>
                <a:spcPct val="90000"/>
              </a:lnSpc>
              <a:defRPr sz="6422" i="1"/>
            </a:lvl1pPr>
          </a:lstStyle>
          <a:p>
            <a:r>
              <a:rPr lang="en-US" noProof="1"/>
              <a:t>“Add Quotation”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2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41050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591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497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046" y="416105"/>
            <a:ext cx="6173537" cy="8356816"/>
          </a:xfrm>
        </p:spPr>
        <p:txBody>
          <a:bodyPr anchor="ctr" anchorCtr="0"/>
          <a:lstStyle>
            <a:lvl1pPr>
              <a:lnSpc>
                <a:spcPct val="90000"/>
              </a:lnSpc>
              <a:defRPr sz="6422" i="0"/>
            </a:lvl1pPr>
          </a:lstStyle>
          <a:p>
            <a:r>
              <a:rPr lang="en-US" noProof="1"/>
              <a:t>Add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0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067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591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4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162047" y="2080535"/>
            <a:ext cx="6533641" cy="6692387"/>
          </a:xfrm>
        </p:spPr>
        <p:txBody>
          <a:bodyPr/>
          <a:lstStyle>
            <a:lvl1pPr marL="404509" indent="-404509">
              <a:lnSpc>
                <a:spcPct val="107000"/>
              </a:lnSpc>
              <a:buFont typeface="+mj-lt"/>
              <a:buAutoNum type="arabicPeriod"/>
              <a:defRPr/>
            </a:lvl1pPr>
            <a:lvl2pPr marL="814795" indent="-439180">
              <a:lnSpc>
                <a:spcPct val="103000"/>
              </a:lnSpc>
              <a:buFont typeface="+mj-lt"/>
              <a:buAutoNum type="arabicPeriod"/>
              <a:defRPr/>
            </a:lvl2pPr>
            <a:lvl3pPr marL="1173071" indent="-329385">
              <a:lnSpc>
                <a:spcPct val="102000"/>
              </a:lnSpc>
              <a:buFont typeface="+mj-lt"/>
              <a:buAutoNum type="arabicPeriod"/>
              <a:defRPr/>
            </a:lvl3pPr>
            <a:lvl4pPr marL="1496677" indent="-294711">
              <a:lnSpc>
                <a:spcPct val="107000"/>
              </a:lnSpc>
              <a:buFont typeface="+mj-lt"/>
              <a:buAutoNum type="arabicPeriod"/>
              <a:defRPr/>
            </a:lvl4pPr>
            <a:lvl5pPr marL="1496677" indent="-294711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5766168" y="415912"/>
            <a:ext cx="1057806" cy="1248516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2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162047" y="416107"/>
            <a:ext cx="6533641" cy="1248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1467892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95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81963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795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589" userDrawn="1">
          <p15:clr>
            <a:srgbClr val="FBAE40"/>
          </p15:clr>
        </p15:guide>
        <p15:guide id="5" orient="horz" pos="945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497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047" y="1040268"/>
            <a:ext cx="6533641" cy="62416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162047" y="416108"/>
            <a:ext cx="6533641" cy="6241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4495" kern="0" baseline="0">
                <a:solidFill>
                  <a:schemeClr val="tx1"/>
                </a:solidFill>
              </a:defRPr>
            </a:lvl1pPr>
            <a:lvl2pPr marL="375615" indent="0">
              <a:buNone/>
              <a:defRPr sz="4495"/>
            </a:lvl2pPr>
            <a:lvl3pPr marL="843688" indent="0">
              <a:buNone/>
              <a:defRPr sz="4495"/>
            </a:lvl3pPr>
            <a:lvl4pPr marL="1201965" indent="0">
              <a:buNone/>
              <a:defRPr sz="4495"/>
            </a:lvl4pPr>
            <a:lvl5pPr marL="1201965" indent="0">
              <a:buNone/>
              <a:defRPr sz="4495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0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3500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795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589" userDrawn="1">
          <p15:clr>
            <a:srgbClr val="FBAE40"/>
          </p15:clr>
        </p15:guide>
        <p15:guide id="5" orient="horz" pos="945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497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47" y="1040268"/>
            <a:ext cx="6533641" cy="62416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047" y="416108"/>
            <a:ext cx="6533641" cy="62416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4495" kern="0" baseline="0">
                <a:solidFill>
                  <a:schemeClr val="tx1"/>
                </a:solidFill>
              </a:defRPr>
            </a:lvl1pPr>
            <a:lvl2pPr marL="375615" indent="0">
              <a:buNone/>
              <a:defRPr sz="4495"/>
            </a:lvl2pPr>
            <a:lvl3pPr marL="843688" indent="0">
              <a:buNone/>
              <a:defRPr sz="4495"/>
            </a:lvl3pPr>
            <a:lvl4pPr marL="1201965" indent="0">
              <a:buNone/>
              <a:defRPr sz="4495"/>
            </a:lvl4pPr>
            <a:lvl5pPr marL="1201965" indent="0">
              <a:buNone/>
              <a:defRPr sz="4495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550"/>
            <a:ext cx="6858397" cy="207957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5734"/>
            <a:ext cx="84985" cy="1040267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5766675" y="415915"/>
            <a:ext cx="1057581" cy="1247743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28542" rIns="0" bIns="0" rtlCol="0" anchor="t">
            <a:normAutofit/>
          </a:bodyPr>
          <a:lstStyle/>
          <a:p>
            <a:pPr rtl="0">
              <a:lnSpc>
                <a:spcPts val="1444"/>
              </a:lnSpc>
            </a:pPr>
            <a:r>
              <a:rPr lang="en-US" sz="883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16" y="8772941"/>
            <a:ext cx="684198" cy="923573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161773" y="2080535"/>
            <a:ext cx="6533641" cy="66923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4264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" userDrawn="1">
          <p15:clr>
            <a:srgbClr val="FBAE40"/>
          </p15:clr>
        </p15:guide>
        <p15:guide id="2" pos="3795" userDrawn="1">
          <p15:clr>
            <a:srgbClr val="FBAE40"/>
          </p15:clr>
        </p15:guide>
        <p15:guide id="3" orient="horz" pos="234" userDrawn="1">
          <p15:clr>
            <a:srgbClr val="FBAE40"/>
          </p15:clr>
        </p15:guide>
        <p15:guide id="4" orient="horz" pos="589" userDrawn="1">
          <p15:clr>
            <a:srgbClr val="FBAE40"/>
          </p15:clr>
        </p15:guide>
        <p15:guide id="5" orient="horz" pos="945" userDrawn="1">
          <p15:clr>
            <a:srgbClr val="FBAE40"/>
          </p15:clr>
        </p15:guide>
        <p15:guide id="6" orient="horz" pos="1179" userDrawn="1">
          <p15:clr>
            <a:srgbClr val="FBAE40"/>
          </p15:clr>
        </p15:guide>
        <p15:guide id="7" orient="horz" pos="49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47" y="1040268"/>
            <a:ext cx="6533641" cy="6241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47" y="2080535"/>
            <a:ext cx="6533641" cy="6692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6736" y="9035943"/>
            <a:ext cx="180233" cy="65853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927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‹N°›</a:t>
            </a:fld>
            <a:endParaRPr lang="en-US" noProof="1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370789" y="9060410"/>
            <a:ext cx="5722212" cy="1732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46789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"/>
              </a:spcAft>
              <a:buClrTx/>
              <a:buSzTx/>
              <a:buFontTx/>
              <a:buNone/>
              <a:tabLst/>
              <a:defRPr/>
            </a:pPr>
            <a:r>
              <a:rPr lang="en-US" sz="963" b="1" kern="0" baseline="0" noProof="1">
                <a:solidFill>
                  <a:srgbClr val="D70012"/>
                </a:solidFill>
                <a:latin typeface="+mn-lt"/>
              </a:rPr>
              <a:t>Internal</a:t>
            </a:r>
            <a:r>
              <a:rPr lang="en-US" sz="963" kern="0" baseline="0" noProof="1">
                <a:solidFill>
                  <a:schemeClr val="tx1"/>
                </a:solidFill>
                <a:latin typeface="+mn-lt"/>
              </a:rPr>
              <a:t> | PT-BI/MKR | 2022-04-14</a:t>
            </a:r>
          </a:p>
          <a:p>
            <a:pPr marR="0" defTabSz="1467892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"/>
              </a:spcAft>
              <a:buClrTx/>
              <a:buSzTx/>
              <a:buFontTx/>
              <a:buNone/>
              <a:tabLst/>
            </a:pPr>
            <a:endParaRPr kumimoji="0" lang="en-US" sz="963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370789" y="9228611"/>
            <a:ext cx="5722212" cy="3465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60"/>
              </a:spcAft>
            </a:pPr>
            <a:r>
              <a:rPr lang="en-US" sz="963" kern="0" baseline="0" noProof="1">
                <a:solidFill>
                  <a:srgbClr val="B2B3B5"/>
                </a:solidFill>
                <a:latin typeface="+mn-lt"/>
              </a:rPr>
              <a:t>© Robert Bosch Power Tools GmbH 2022.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370789" y="9228611"/>
            <a:ext cx="5722212" cy="3465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60"/>
              </a:spcAft>
            </a:pPr>
            <a:r>
              <a:rPr lang="en-US" sz="963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963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371357" y="9061886"/>
            <a:ext cx="5723406" cy="1733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1467892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"/>
              </a:spcAft>
              <a:buClrTx/>
              <a:buSzTx/>
              <a:buFontTx/>
              <a:buNone/>
              <a:tabLst/>
              <a:defRPr/>
            </a:pPr>
            <a:r>
              <a:rPr lang="en-US" sz="963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963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367866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1467785" rtl="0" eaLnBrk="1" latinLnBrk="0" hangingPunct="1">
        <a:lnSpc>
          <a:spcPct val="89000"/>
        </a:lnSpc>
        <a:spcBef>
          <a:spcPct val="0"/>
        </a:spcBef>
        <a:buNone/>
        <a:defRPr sz="449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04509" indent="-404509" algn="l" defTabSz="1467785" rtl="0" eaLnBrk="1" latinLnBrk="0" hangingPunct="1">
        <a:lnSpc>
          <a:spcPct val="107000"/>
        </a:lnSpc>
        <a:spcBef>
          <a:spcPts val="803"/>
        </a:spcBef>
        <a:buFont typeface="Wingdings 3" panose="05040102010807070707" pitchFamily="18" charset="2"/>
        <a:buChar char=""/>
        <a:defRPr sz="2890" kern="1200">
          <a:solidFill>
            <a:schemeClr val="tx1"/>
          </a:solidFill>
          <a:latin typeface="+mn-lt"/>
          <a:ea typeface="+mn-ea"/>
          <a:cs typeface="+mn-cs"/>
        </a:defRPr>
      </a:lvl1pPr>
      <a:lvl2pPr marL="814795" indent="-439180" algn="l" defTabSz="1467785" rtl="0" eaLnBrk="1" latinLnBrk="0" hangingPunct="1">
        <a:lnSpc>
          <a:spcPct val="103000"/>
        </a:lnSpc>
        <a:spcBef>
          <a:spcPts val="803"/>
        </a:spcBef>
        <a:buFont typeface="Wingdings 3" panose="05040102010807070707" pitchFamily="18" charset="2"/>
        <a:buChar char=""/>
        <a:defRPr sz="2568" kern="1200">
          <a:solidFill>
            <a:schemeClr val="tx1"/>
          </a:solidFill>
          <a:latin typeface="+mn-lt"/>
          <a:ea typeface="+mn-ea"/>
          <a:cs typeface="+mn-cs"/>
        </a:defRPr>
      </a:lvl2pPr>
      <a:lvl3pPr marL="1173071" indent="-329385" algn="l" defTabSz="1467785" rtl="0" eaLnBrk="1" latinLnBrk="0" hangingPunct="1">
        <a:lnSpc>
          <a:spcPct val="102000"/>
        </a:lnSpc>
        <a:spcBef>
          <a:spcPts val="803"/>
        </a:spcBef>
        <a:buFont typeface="Bosch Office Sans" pitchFamily="2" charset="0"/>
        <a:buChar char="‒"/>
        <a:defRPr sz="2247" kern="1200">
          <a:solidFill>
            <a:schemeClr val="tx1"/>
          </a:solidFill>
          <a:latin typeface="+mn-lt"/>
          <a:ea typeface="+mn-ea"/>
          <a:cs typeface="+mn-cs"/>
        </a:defRPr>
      </a:lvl3pPr>
      <a:lvl4pPr marL="1496677" indent="-294711" algn="l" defTabSz="1467785" rtl="0" eaLnBrk="1" latinLnBrk="0" hangingPunct="1">
        <a:lnSpc>
          <a:spcPct val="103000"/>
        </a:lnSpc>
        <a:spcBef>
          <a:spcPts val="803"/>
        </a:spcBef>
        <a:buFont typeface="Bosch Office Sans" pitchFamily="2" charset="0"/>
        <a:buChar char="‒"/>
        <a:defRPr sz="2087" kern="1200">
          <a:solidFill>
            <a:schemeClr val="tx1"/>
          </a:solidFill>
          <a:latin typeface="+mn-lt"/>
          <a:ea typeface="+mn-ea"/>
          <a:cs typeface="+mn-cs"/>
        </a:defRPr>
      </a:lvl4pPr>
      <a:lvl5pPr marL="1496677" indent="-294711" algn="l" defTabSz="1467785" rtl="0" eaLnBrk="1" latinLnBrk="0" hangingPunct="1">
        <a:lnSpc>
          <a:spcPct val="103000"/>
        </a:lnSpc>
        <a:spcBef>
          <a:spcPts val="803"/>
        </a:spcBef>
        <a:buFont typeface="Bosch Office Sans" pitchFamily="2" charset="0"/>
        <a:buChar char="‒"/>
        <a:defRPr sz="2087" kern="1200">
          <a:solidFill>
            <a:schemeClr val="tx1"/>
          </a:solidFill>
          <a:latin typeface="+mn-lt"/>
          <a:ea typeface="+mn-ea"/>
          <a:cs typeface="+mn-cs"/>
        </a:defRPr>
      </a:lvl5pPr>
      <a:lvl6pPr marL="1496677" indent="-294711" algn="l" defTabSz="1467785" rtl="0" eaLnBrk="1" latinLnBrk="0" hangingPunct="1">
        <a:lnSpc>
          <a:spcPct val="103000"/>
        </a:lnSpc>
        <a:spcBef>
          <a:spcPts val="803"/>
        </a:spcBef>
        <a:buFont typeface="Bosch Office Sans" pitchFamily="2" charset="0"/>
        <a:buChar char="‒"/>
        <a:defRPr sz="2087" kern="1200">
          <a:solidFill>
            <a:schemeClr val="tx1"/>
          </a:solidFill>
          <a:latin typeface="+mn-lt"/>
          <a:ea typeface="+mn-ea"/>
          <a:cs typeface="+mn-cs"/>
        </a:defRPr>
      </a:lvl6pPr>
      <a:lvl7pPr marL="1496677" indent="-294711" algn="l" defTabSz="1467785" rtl="0" eaLnBrk="1" latinLnBrk="0" hangingPunct="1">
        <a:lnSpc>
          <a:spcPct val="103000"/>
        </a:lnSpc>
        <a:spcBef>
          <a:spcPts val="803"/>
        </a:spcBef>
        <a:buFont typeface="Bosch Office Sans" pitchFamily="2" charset="0"/>
        <a:buChar char="‒"/>
        <a:defRPr sz="2087" kern="1200">
          <a:solidFill>
            <a:schemeClr val="tx1"/>
          </a:solidFill>
          <a:latin typeface="+mn-lt"/>
          <a:ea typeface="+mn-ea"/>
          <a:cs typeface="+mn-cs"/>
        </a:defRPr>
      </a:lvl7pPr>
      <a:lvl8pPr marL="1496677" indent="-294711" algn="l" defTabSz="1467785" rtl="0" eaLnBrk="1" latinLnBrk="0" hangingPunct="1">
        <a:lnSpc>
          <a:spcPct val="103000"/>
        </a:lnSpc>
        <a:spcBef>
          <a:spcPts val="803"/>
        </a:spcBef>
        <a:buFont typeface="Bosch Office Sans" pitchFamily="2" charset="0"/>
        <a:buChar char="‒"/>
        <a:defRPr sz="2087" kern="1200">
          <a:solidFill>
            <a:schemeClr val="tx1"/>
          </a:solidFill>
          <a:latin typeface="+mn-lt"/>
          <a:ea typeface="+mn-ea"/>
          <a:cs typeface="+mn-cs"/>
        </a:defRPr>
      </a:lvl8pPr>
      <a:lvl9pPr marL="1496677" indent="-294711" algn="l" defTabSz="1467785" rtl="0" eaLnBrk="1" latinLnBrk="0" hangingPunct="1">
        <a:lnSpc>
          <a:spcPct val="103000"/>
        </a:lnSpc>
        <a:spcBef>
          <a:spcPts val="803"/>
        </a:spcBef>
        <a:buFont typeface="Bosch Office Sans" pitchFamily="2" charset="0"/>
        <a:buChar char="‒"/>
        <a:defRPr sz="20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67785" rtl="0" eaLnBrk="1" latinLnBrk="0" hangingPunct="1">
        <a:defRPr sz="2890" kern="1200">
          <a:solidFill>
            <a:schemeClr val="tx1"/>
          </a:solidFill>
          <a:latin typeface="+mn-lt"/>
          <a:ea typeface="+mn-ea"/>
          <a:cs typeface="+mn-cs"/>
        </a:defRPr>
      </a:lvl1pPr>
      <a:lvl2pPr marL="733891" algn="l" defTabSz="1467785" rtl="0" eaLnBrk="1" latinLnBrk="0" hangingPunct="1">
        <a:defRPr sz="2890" kern="1200">
          <a:solidFill>
            <a:schemeClr val="tx1"/>
          </a:solidFill>
          <a:latin typeface="+mn-lt"/>
          <a:ea typeface="+mn-ea"/>
          <a:cs typeface="+mn-cs"/>
        </a:defRPr>
      </a:lvl2pPr>
      <a:lvl3pPr marL="1467785" algn="l" defTabSz="1467785" rtl="0" eaLnBrk="1" latinLnBrk="0" hangingPunct="1">
        <a:defRPr sz="2890" kern="1200">
          <a:solidFill>
            <a:schemeClr val="tx1"/>
          </a:solidFill>
          <a:latin typeface="+mn-lt"/>
          <a:ea typeface="+mn-ea"/>
          <a:cs typeface="+mn-cs"/>
        </a:defRPr>
      </a:lvl3pPr>
      <a:lvl4pPr marL="2201676" algn="l" defTabSz="1467785" rtl="0" eaLnBrk="1" latinLnBrk="0" hangingPunct="1">
        <a:defRPr sz="2890" kern="1200">
          <a:solidFill>
            <a:schemeClr val="tx1"/>
          </a:solidFill>
          <a:latin typeface="+mn-lt"/>
          <a:ea typeface="+mn-ea"/>
          <a:cs typeface="+mn-cs"/>
        </a:defRPr>
      </a:lvl4pPr>
      <a:lvl5pPr marL="2935567" algn="l" defTabSz="1467785" rtl="0" eaLnBrk="1" latinLnBrk="0" hangingPunct="1">
        <a:defRPr sz="2890" kern="1200">
          <a:solidFill>
            <a:schemeClr val="tx1"/>
          </a:solidFill>
          <a:latin typeface="+mn-lt"/>
          <a:ea typeface="+mn-ea"/>
          <a:cs typeface="+mn-cs"/>
        </a:defRPr>
      </a:lvl5pPr>
      <a:lvl6pPr marL="3669461" algn="l" defTabSz="1467785" rtl="0" eaLnBrk="1" latinLnBrk="0" hangingPunct="1">
        <a:defRPr sz="2890" kern="1200">
          <a:solidFill>
            <a:schemeClr val="tx1"/>
          </a:solidFill>
          <a:latin typeface="+mn-lt"/>
          <a:ea typeface="+mn-ea"/>
          <a:cs typeface="+mn-cs"/>
        </a:defRPr>
      </a:lvl6pPr>
      <a:lvl7pPr marL="4403352" algn="l" defTabSz="1467785" rtl="0" eaLnBrk="1" latinLnBrk="0" hangingPunct="1">
        <a:defRPr sz="2890" kern="1200">
          <a:solidFill>
            <a:schemeClr val="tx1"/>
          </a:solidFill>
          <a:latin typeface="+mn-lt"/>
          <a:ea typeface="+mn-ea"/>
          <a:cs typeface="+mn-cs"/>
        </a:defRPr>
      </a:lvl7pPr>
      <a:lvl8pPr marL="5137244" algn="l" defTabSz="1467785" rtl="0" eaLnBrk="1" latinLnBrk="0" hangingPunct="1">
        <a:defRPr sz="2890" kern="1200">
          <a:solidFill>
            <a:schemeClr val="tx1"/>
          </a:solidFill>
          <a:latin typeface="+mn-lt"/>
          <a:ea typeface="+mn-ea"/>
          <a:cs typeface="+mn-cs"/>
        </a:defRPr>
      </a:lvl8pPr>
      <a:lvl9pPr marL="5871138" algn="l" defTabSz="1467785" rtl="0" eaLnBrk="1" latinLnBrk="0" hangingPunct="1">
        <a:defRPr sz="2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AA7E2D-225D-449A-BEA7-9C4424C75060}"/>
              </a:ext>
            </a:extLst>
          </p:cNvPr>
          <p:cNvSpPr/>
          <p:nvPr/>
        </p:nvSpPr>
        <p:spPr>
          <a:xfrm>
            <a:off x="0" y="-12032"/>
            <a:ext cx="6858000" cy="1612232"/>
          </a:xfrm>
          <a:prstGeom prst="rect">
            <a:avLst/>
          </a:prstGeom>
          <a:solidFill>
            <a:srgbClr val="003B6A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graphicFrame>
        <p:nvGraphicFramePr>
          <p:cNvPr id="50" name="Table 5">
            <a:extLst>
              <a:ext uri="{FF2B5EF4-FFF2-40B4-BE49-F238E27FC236}">
                <a16:creationId xmlns:a16="http://schemas.microsoft.com/office/drawing/2014/main" id="{07B72318-9090-49CE-8733-2D80085E8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53980"/>
              </p:ext>
            </p:extLst>
          </p:nvPr>
        </p:nvGraphicFramePr>
        <p:xfrm>
          <a:off x="1818892" y="338266"/>
          <a:ext cx="4936133" cy="1563014"/>
        </p:xfrm>
        <a:graphic>
          <a:graphicData uri="http://schemas.openxmlformats.org/drawingml/2006/table">
            <a:tbl>
              <a:tblPr/>
              <a:tblGrid>
                <a:gridCol w="4936133">
                  <a:extLst>
                    <a:ext uri="{9D8B030D-6E8A-4147-A177-3AD203B41FA5}">
                      <a16:colId xmlns:a16="http://schemas.microsoft.com/office/drawing/2014/main" val="1055665710"/>
                    </a:ext>
                  </a:extLst>
                </a:gridCol>
              </a:tblGrid>
              <a:tr h="516128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Bosch Office Sans"/>
                          <a:ea typeface="+mn-ea"/>
                          <a:cs typeface="Times New Roman" panose="02020603050405020304" pitchFamily="18" charset="0"/>
                        </a:rPr>
                        <a:t>Ponceuse excentrique</a:t>
                      </a:r>
                      <a:endParaRPr kumimoji="0" lang="en-GB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Bosch Office Sans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Bosch Office Sans"/>
                          <a:ea typeface="+mn-ea"/>
                          <a:cs typeface="Times New Roman" panose="02020603050405020304" pitchFamily="18" charset="0"/>
                        </a:rPr>
                        <a:t>GEX 18V-150-3 Professional</a:t>
                      </a:r>
                    </a:p>
                  </a:txBody>
                  <a:tcPr marL="101626" marR="101626" marT="40010" marB="400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700329"/>
                  </a:ext>
                </a:extLst>
              </a:tr>
              <a:tr h="321946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kern="1200" dirty="0">
                          <a:solidFill>
                            <a:srgbClr val="FFFFFF"/>
                          </a:solidFill>
                          <a:latin typeface="Bosch Office Sans"/>
                          <a:ea typeface="+mn-ea"/>
                          <a:cs typeface="Times New Roman" panose="02020603050405020304" pitchFamily="18" charset="0"/>
                        </a:rPr>
                        <a:t>Solo Carton</a:t>
                      </a:r>
                    </a:p>
                  </a:txBody>
                  <a:tcPr marL="101626" marR="101626" marT="40010" marB="400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802925"/>
                  </a:ext>
                </a:extLst>
              </a:tr>
              <a:tr h="475248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indent="-241200" algn="r">
                        <a:spcBef>
                          <a:spcPts val="0"/>
                        </a:spcBef>
                        <a:buNone/>
                      </a:pPr>
                      <a:endParaRPr kumimoji="0" lang="en-US" altLang="zh-CN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626" marR="101626" marT="40010" marB="4001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6545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6CEE770-A26E-482D-975B-243B80CEDD5D}"/>
              </a:ext>
            </a:extLst>
          </p:cNvPr>
          <p:cNvSpPr/>
          <p:nvPr/>
        </p:nvSpPr>
        <p:spPr>
          <a:xfrm>
            <a:off x="144376" y="8831179"/>
            <a:ext cx="6641431" cy="7820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graphicFrame>
        <p:nvGraphicFramePr>
          <p:cNvPr id="51" name="Tabelle 16">
            <a:extLst>
              <a:ext uri="{FF2B5EF4-FFF2-40B4-BE49-F238E27FC236}">
                <a16:creationId xmlns:a16="http://schemas.microsoft.com/office/drawing/2014/main" id="{AAB74F48-E19A-49E1-8F72-336B18987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46349"/>
              </p:ext>
            </p:extLst>
          </p:nvPr>
        </p:nvGraphicFramePr>
        <p:xfrm>
          <a:off x="1" y="4637887"/>
          <a:ext cx="6858000" cy="5047091"/>
        </p:xfrm>
        <a:graphic>
          <a:graphicData uri="http://schemas.openxmlformats.org/drawingml/2006/table">
            <a:tbl>
              <a:tblPr firstRow="1" bandRow="1"/>
              <a:tblGrid>
                <a:gridCol w="1925195">
                  <a:extLst>
                    <a:ext uri="{9D8B030D-6E8A-4147-A177-3AD203B41FA5}">
                      <a16:colId xmlns:a16="http://schemas.microsoft.com/office/drawing/2014/main" val="1215747159"/>
                    </a:ext>
                  </a:extLst>
                </a:gridCol>
                <a:gridCol w="514239">
                  <a:extLst>
                    <a:ext uri="{9D8B030D-6E8A-4147-A177-3AD203B41FA5}">
                      <a16:colId xmlns:a16="http://schemas.microsoft.com/office/drawing/2014/main" val="587673595"/>
                    </a:ext>
                  </a:extLst>
                </a:gridCol>
                <a:gridCol w="809471">
                  <a:extLst>
                    <a:ext uri="{9D8B030D-6E8A-4147-A177-3AD203B41FA5}">
                      <a16:colId xmlns:a16="http://schemas.microsoft.com/office/drawing/2014/main" val="3557028756"/>
                    </a:ext>
                  </a:extLst>
                </a:gridCol>
                <a:gridCol w="149782">
                  <a:extLst>
                    <a:ext uri="{9D8B030D-6E8A-4147-A177-3AD203B41FA5}">
                      <a16:colId xmlns:a16="http://schemas.microsoft.com/office/drawing/2014/main" val="466807966"/>
                    </a:ext>
                  </a:extLst>
                </a:gridCol>
                <a:gridCol w="1727814">
                  <a:extLst>
                    <a:ext uri="{9D8B030D-6E8A-4147-A177-3AD203B41FA5}">
                      <a16:colId xmlns:a16="http://schemas.microsoft.com/office/drawing/2014/main" val="4013951845"/>
                    </a:ext>
                  </a:extLst>
                </a:gridCol>
                <a:gridCol w="403418">
                  <a:extLst>
                    <a:ext uri="{9D8B030D-6E8A-4147-A177-3AD203B41FA5}">
                      <a16:colId xmlns:a16="http://schemas.microsoft.com/office/drawing/2014/main" val="4174312222"/>
                    </a:ext>
                  </a:extLst>
                </a:gridCol>
                <a:gridCol w="1328081">
                  <a:extLst>
                    <a:ext uri="{9D8B030D-6E8A-4147-A177-3AD203B41FA5}">
                      <a16:colId xmlns:a16="http://schemas.microsoft.com/office/drawing/2014/main" val="3024172294"/>
                    </a:ext>
                  </a:extLst>
                </a:gridCol>
              </a:tblGrid>
              <a:tr h="300422">
                <a:tc gridSpan="3">
                  <a:txBody>
                    <a:bodyPr/>
                    <a:lstStyle>
                      <a:lvl1pPr marL="0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9pPr>
                    </a:lstStyle>
                    <a:p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Marketing &amp; </a:t>
                      </a:r>
                      <a:r>
                        <a:rPr lang="en-US" sz="1100" b="1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Logistique</a:t>
                      </a:r>
                      <a:endParaRPr lang="en-US" sz="11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21" marR="40010" marT="60015" marB="600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9pPr>
                    </a:lstStyle>
                    <a:p>
                      <a:endParaRPr lang="en-US" sz="1100" b="1" noProof="0" dirty="0">
                        <a:solidFill>
                          <a:srgbClr val="004975"/>
                        </a:solidFill>
                        <a:latin typeface="+mj-lt"/>
                      </a:endParaRPr>
                    </a:p>
                  </a:txBody>
                  <a:tcPr marL="80021" marR="40010" marT="40010" marB="4001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9pPr>
                    </a:lstStyle>
                    <a:p>
                      <a:r>
                        <a:rPr lang="en-US" sz="1100" b="1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Contenu</a:t>
                      </a:r>
                      <a:endParaRPr lang="en-US" sz="11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21" marR="40010" marT="60015" marB="60015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9pPr>
                    </a:lstStyle>
                    <a:p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SKU</a:t>
                      </a:r>
                    </a:p>
                  </a:txBody>
                  <a:tcPr marL="80021" marR="40010" marT="60015" marB="600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81860"/>
                  </a:ext>
                </a:extLst>
              </a:tr>
              <a:tr h="263126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SKU</a:t>
                      </a:r>
                    </a:p>
                  </a:txBody>
                  <a:tcPr marL="72000" marR="3600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0 601 372 904</a:t>
                      </a:r>
                    </a:p>
                  </a:txBody>
                  <a:tcPr marL="71998" marR="35999" marT="43198" marB="431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endParaRPr lang="en-US" sz="1100" b="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21" marR="40010" marT="40010" marB="4001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noProof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Baretool</a:t>
                      </a:r>
                      <a:r>
                        <a:rPr lang="en-US" altLang="zh-CN" sz="11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1998" marR="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1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3 601 C72 901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252443"/>
                  </a:ext>
                </a:extLst>
              </a:tr>
              <a:tr h="263126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Code EAN</a:t>
                      </a:r>
                      <a:endParaRPr kumimoji="0" lang="en-US" sz="1100" b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3600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4 053 423 319 590</a:t>
                      </a:r>
                    </a:p>
                  </a:txBody>
                  <a:tcPr marL="71998" marR="35999" marT="43198" marB="431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endParaRPr lang="en-US" sz="1100" b="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21" marR="40010" marT="40010" marB="4001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Abrasif</a:t>
                      </a:r>
                      <a:endParaRPr lang="en-US" sz="110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998" marR="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1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2 608 001 115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083361"/>
                  </a:ext>
                </a:extLst>
              </a:tr>
              <a:tr h="426132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Dimension </a:t>
                      </a:r>
                      <a:r>
                        <a:rPr kumimoji="0" lang="en-US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outil</a:t>
                      </a: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LxlxH</a:t>
                      </a: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3600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200</a:t>
                      </a: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x 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182 </a:t>
                      </a: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 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117 mm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998" marR="35999" marT="43198" marB="431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100" b="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21" marR="40010" marT="40010" marB="4001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Protection </a:t>
                      </a:r>
                      <a:r>
                        <a:rPr lang="en-US" sz="1100" kern="1200" noProof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coussin</a:t>
                      </a:r>
                      <a:endParaRPr lang="en-US" altLang="zh-CN" sz="110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998" marR="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1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2 608 000 895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164198"/>
                  </a:ext>
                </a:extLst>
              </a:tr>
              <a:tr h="416133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Dimension Packaging (</a:t>
                      </a:r>
                      <a:r>
                        <a:rPr kumimoji="0" lang="en-US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LxlxH</a:t>
                      </a: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3600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443 x 360 x 177 mm</a:t>
                      </a:r>
                      <a:endParaRPr kumimoji="0" lang="en-US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998" marR="35999" marT="43198" marB="431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endParaRPr lang="en-US" sz="1100" b="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21" marR="40010" marT="40010" marB="4001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noProof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Réservoir</a:t>
                      </a:r>
                      <a:r>
                        <a:rPr lang="en-US" altLang="zh-CN" sz="11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altLang="zh-CN" sz="1100" kern="1200" noProof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poussière</a:t>
                      </a:r>
                      <a:endParaRPr lang="en-US" altLang="zh-CN" sz="110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1998" marR="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n-US" altLang="zh-CN" sz="11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2 608 000 896</a:t>
                      </a:r>
                    </a:p>
                  </a:txBody>
                  <a:tcPr marL="71998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45716"/>
                  </a:ext>
                </a:extLst>
              </a:tr>
              <a:tr h="250698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Poids</a:t>
                      </a:r>
                      <a:r>
                        <a:rPr lang="en-US" sz="11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(brut)</a:t>
                      </a:r>
                    </a:p>
                  </a:txBody>
                  <a:tcPr marL="72000" marR="36000" marT="43200" marB="43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 kg</a:t>
                      </a:r>
                    </a:p>
                  </a:txBody>
                  <a:tcPr marL="71998" marR="35999" marT="43198" marB="4319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endParaRPr lang="en-US" sz="1100" b="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21" marR="40010" marT="40010" marB="4001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200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42671"/>
                  </a:ext>
                </a:extLst>
              </a:tr>
              <a:tr h="273403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021" marR="40010" marT="48012" marB="480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endParaRPr lang="en-US" sz="1100" noProof="0">
                        <a:latin typeface="+mj-lt"/>
                      </a:endParaRPr>
                    </a:p>
                  </a:txBody>
                  <a:tcPr marL="80021" marR="40010" marT="48012" marB="480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endParaRPr lang="en-US" sz="1100" b="0" noProof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0021" marR="40010" marT="40010" marB="4001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6223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80021" marR="0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80021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658653"/>
                  </a:ext>
                </a:extLst>
              </a:tr>
              <a:tr h="300422">
                <a:tc gridSpan="3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r>
                        <a:rPr lang="en-US" sz="1100" b="1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Informations</a:t>
                      </a:r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 techniques</a:t>
                      </a:r>
                    </a:p>
                  </a:txBody>
                  <a:tcPr marL="80021" marR="40010" marT="60015" marB="600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endParaRPr lang="en-US" sz="1100" b="1" noProof="0" dirty="0">
                        <a:solidFill>
                          <a:srgbClr val="004975"/>
                        </a:solidFill>
                        <a:latin typeface="+mj-lt"/>
                      </a:endParaRPr>
                    </a:p>
                  </a:txBody>
                  <a:tcPr marL="80021" marR="40010" marT="40010" marB="4001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r>
                        <a:rPr lang="en-US" sz="1100" b="1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Cible</a:t>
                      </a:r>
                      <a:endParaRPr lang="en-US" sz="1100" b="1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0021" marR="40010" marT="60015" marB="60015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6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Applications</a:t>
                      </a:r>
                    </a:p>
                  </a:txBody>
                  <a:tcPr marL="80021" marR="40010" marT="60015" marB="60015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36000" marT="36000" marB="36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86819"/>
                  </a:ext>
                </a:extLst>
              </a:tr>
              <a:tr h="480761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Voltage</a:t>
                      </a: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1998" marR="0" marT="43198" marB="431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[V]</a:t>
                      </a: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1998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ctr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18</a:t>
                      </a: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Ameublement</a:t>
                      </a:r>
                      <a:endParaRPr kumimoji="0" lang="en-US" altLang="ko-KR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91437" marR="91437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Ponçage de surfaces en bois, de formes concaves et convexes, ponçage entre deux couches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91437" marR="91437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900" kern="1200" noProof="0">
                        <a:solidFill>
                          <a:schemeClr val="dk1"/>
                        </a:solidFill>
                        <a:latin typeface="Bosch Office Sans"/>
                        <a:ea typeface="+mn-ea"/>
                        <a:cs typeface="+mn-cs"/>
                      </a:endParaRPr>
                    </a:p>
                  </a:txBody>
                  <a:tcPr marL="72000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4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62168"/>
                  </a:ext>
                </a:extLst>
              </a:tr>
              <a:tr h="456574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Taille de </a:t>
                      </a:r>
                      <a:r>
                        <a:rPr kumimoji="0" lang="en-US" altLang="zh-CN" sz="11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disque</a:t>
                      </a: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1998" marR="0" marT="43198" marB="431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[mm]</a:t>
                      </a: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1998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ctr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150</a:t>
                      </a: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Charpentiers</a:t>
                      </a:r>
                      <a:r>
                        <a:rPr kumimoji="0" lang="en-US" altLang="ko-KR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 de </a:t>
                      </a:r>
                      <a:r>
                        <a:rPr kumimoji="0" lang="en-US" altLang="ko-KR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gros</a:t>
                      </a:r>
                      <a:r>
                        <a:rPr kumimoji="0" lang="en-US" altLang="ko-KR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 oeuvre / De </a:t>
                      </a:r>
                      <a:r>
                        <a:rPr kumimoji="0" lang="en-US" altLang="ko-KR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finition</a:t>
                      </a:r>
                      <a:endParaRPr kumimoji="0" lang="en-US" altLang="ko-KR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91437" marR="91437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L="91437" marR="91437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9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L="72000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776861"/>
                  </a:ext>
                </a:extLst>
              </a:tr>
              <a:tr h="448527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Régime à vide</a:t>
                      </a:r>
                      <a:endParaRPr kumimoji="0" lang="en-US" altLang="zh-CN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1998" marR="0" marT="43198" marB="431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[tr/min]</a:t>
                      </a:r>
                      <a:endParaRPr kumimoji="0" lang="en-US" altLang="zh-CN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1998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ctr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5.000-10.000</a:t>
                      </a:r>
                    </a:p>
                  </a:txBody>
                  <a:tcPr marL="0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Peintre</a:t>
                      </a:r>
                      <a:endParaRPr kumimoji="0" lang="en-US" altLang="ko-KR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91437" marR="91437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Retrait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 de </a:t>
                      </a:r>
                      <a:r>
                        <a:rPr kumimoji="0" 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vernis</a:t>
                      </a:r>
                      <a:endParaRPr kumimoji="0" 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91437" marR="91437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9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L="72000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744327"/>
                  </a:ext>
                </a:extLst>
              </a:tr>
              <a:tr h="271202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u="none" strike="noStrike" cap="none" normalizeH="0" baseline="0" noProof="0">
                          <a:ln>
                            <a:noFill/>
                          </a:ln>
                          <a:effectLst/>
                          <a:latin typeface="+mj-lt"/>
                        </a:rPr>
                        <a:t>Excentricité</a:t>
                      </a: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1998" marR="0" marT="43198" marB="431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[mm]</a:t>
                      </a: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1998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ctr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3</a:t>
                      </a:r>
                    </a:p>
                  </a:txBody>
                  <a:tcPr marL="0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100" b="0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Automobile</a:t>
                      </a:r>
                      <a:endParaRPr kumimoji="0" lang="en-US" altLang="ko-KR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101626" marR="101626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Correction de </a:t>
                      </a:r>
                      <a:r>
                        <a:rPr kumimoji="0" lang="en-US" altLang="ko-KR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vernis</a:t>
                      </a:r>
                      <a:endParaRPr kumimoji="0" lang="en-US" altLang="ko-KR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91437" marR="91437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9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L="72000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586792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Emissions </a:t>
                      </a:r>
                      <a:r>
                        <a:rPr kumimoji="0" lang="en-US" altLang="zh-CN" sz="11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vibratoires</a:t>
                      </a: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1998" marR="0" marT="43198" marB="431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[m/s²]</a:t>
                      </a:r>
                    </a:p>
                  </a:txBody>
                  <a:tcPr marL="71998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ctr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1,9</a:t>
                      </a:r>
                    </a:p>
                  </a:txBody>
                  <a:tcPr marL="0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100" b="0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ko-KR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101626" marR="101626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ko-KR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101626" marR="101626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563811"/>
                  </a:ext>
                </a:extLst>
              </a:tr>
              <a:tr h="438000">
                <a:tc>
                  <a:txBody>
                    <a:bodyPr/>
                    <a:lstStyle/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Emissions </a:t>
                      </a:r>
                      <a:r>
                        <a:rPr kumimoji="0" lang="en-US" altLang="zh-CN" sz="11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sonores</a:t>
                      </a:r>
                      <a:endParaRPr kumimoji="0" lang="en-US" altLang="zh-CN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1998" marR="0" marT="43198" marB="431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1F2"/>
                    </a:solidFil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[dB(A)]</a:t>
                      </a:r>
                      <a:endParaRPr kumimoji="0" lang="en-US" altLang="zh-CN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71998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ctr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77</a:t>
                      </a:r>
                    </a:p>
                  </a:txBody>
                  <a:tcPr marL="0" marR="0" marT="43198" marB="43198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8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1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ko-KR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101626" marR="101626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593725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25C8F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ko-KR" sz="11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marL="101626" marR="101626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02202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A0DFB9E8-DEA2-4245-B954-89D2EB1F3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7929" r="527" b="24988"/>
          <a:stretch/>
        </p:blipFill>
        <p:spPr>
          <a:xfrm>
            <a:off x="0" y="-18008"/>
            <a:ext cx="6858000" cy="1499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21C635-15FA-4CDE-8652-696411FF0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2" y="462056"/>
            <a:ext cx="2186254" cy="488692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435C8E69-84AB-42E9-A4D9-A8110B4CC636}"/>
              </a:ext>
            </a:extLst>
          </p:cNvPr>
          <p:cNvSpPr/>
          <p:nvPr/>
        </p:nvSpPr>
        <p:spPr>
          <a:xfrm>
            <a:off x="3429000" y="9205274"/>
            <a:ext cx="3429000" cy="512418"/>
          </a:xfrm>
          <a:prstGeom prst="rect">
            <a:avLst/>
          </a:prstGeom>
          <a:solidFill>
            <a:srgbClr val="003B6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BB2C639-F1D3-45D9-9943-524259E8A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804" y="9314183"/>
            <a:ext cx="1215739" cy="328985"/>
          </a:xfrm>
          <a:prstGeom prst="rect">
            <a:avLst/>
          </a:prstGeom>
        </p:spPr>
      </p:pic>
      <p:pic>
        <p:nvPicPr>
          <p:cNvPr id="12" name="Grafik 17">
            <a:extLst>
              <a:ext uri="{FF2B5EF4-FFF2-40B4-BE49-F238E27FC236}">
                <a16:creationId xmlns:a16="http://schemas.microsoft.com/office/drawing/2014/main" id="{8AB06ADF-1EF7-CF34-B3EE-8E1E52D3B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5" y="1762460"/>
            <a:ext cx="2409013" cy="229794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D75EEDA-9F5C-CCAD-2A3A-14EE6F1FDC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482" b="1241"/>
          <a:stretch/>
        </p:blipFill>
        <p:spPr>
          <a:xfrm>
            <a:off x="234172" y="4178750"/>
            <a:ext cx="2999682" cy="369830"/>
          </a:xfrm>
          <a:prstGeom prst="rect">
            <a:avLst/>
          </a:prstGeom>
        </p:spPr>
      </p:pic>
      <p:graphicFrame>
        <p:nvGraphicFramePr>
          <p:cNvPr id="2" name="Tabelle 14">
            <a:extLst>
              <a:ext uri="{FF2B5EF4-FFF2-40B4-BE49-F238E27FC236}">
                <a16:creationId xmlns:a16="http://schemas.microsoft.com/office/drawing/2014/main" id="{9BD6E81F-5C48-4404-7275-877FA6922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557613"/>
              </p:ext>
            </p:extLst>
          </p:nvPr>
        </p:nvGraphicFramePr>
        <p:xfrm>
          <a:off x="3429000" y="1709109"/>
          <a:ext cx="3326025" cy="2790936"/>
        </p:xfrm>
        <a:graphic>
          <a:graphicData uri="http://schemas.openxmlformats.org/drawingml/2006/table">
            <a:tbl>
              <a:tblPr firstRow="1" bandRow="1"/>
              <a:tblGrid>
                <a:gridCol w="363475">
                  <a:extLst>
                    <a:ext uri="{9D8B030D-6E8A-4147-A177-3AD203B41FA5}">
                      <a16:colId xmlns:a16="http://schemas.microsoft.com/office/drawing/2014/main" val="601132048"/>
                    </a:ext>
                  </a:extLst>
                </a:gridCol>
                <a:gridCol w="2962550">
                  <a:extLst>
                    <a:ext uri="{9D8B030D-6E8A-4147-A177-3AD203B41FA5}">
                      <a16:colId xmlns:a16="http://schemas.microsoft.com/office/drawing/2014/main" val="3030475763"/>
                    </a:ext>
                  </a:extLst>
                </a:gridCol>
              </a:tblGrid>
              <a:tr h="846838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9pPr>
                    </a:lstStyle>
                    <a:p>
                      <a:pPr algn="ctr"/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37" marR="9143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4"/>
                    </a:solidFil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Bosch Office Sans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r>
                        <a:rPr lang="fr-FR" sz="1100" b="0" u="none" kern="0" noProof="0" dirty="0">
                          <a:solidFill>
                            <a:schemeClr val="bg1"/>
                          </a:solidFill>
                          <a:latin typeface="Bosch Office Sans"/>
                          <a:ea typeface="+mn-ea"/>
                          <a:cs typeface="+mn-cs"/>
                        </a:rPr>
                        <a:t>L’équilibre exceptionnel et l’excellente ERGONOMIE de la poignée offrent une maîtrise optimale de l'outil.</a:t>
                      </a:r>
                      <a:endParaRPr lang="en-US" sz="1100" b="1" u="none" kern="1200" noProof="0" dirty="0">
                        <a:solidFill>
                          <a:schemeClr val="bg1"/>
                        </a:solidFill>
                        <a:latin typeface="Bosch Office Sans"/>
                        <a:ea typeface="+mn-ea"/>
                        <a:cs typeface="+mn-cs"/>
                      </a:endParaRPr>
                    </a:p>
                  </a:txBody>
                  <a:tcPr marL="0" marR="9143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540007"/>
                  </a:ext>
                </a:extLst>
              </a:tr>
              <a:tr h="1097260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1437" marR="9143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4"/>
                    </a:solidFil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r>
                        <a:rPr lang="fr-FR" sz="1100" b="0" u="none" kern="0" noProof="0" dirty="0">
                          <a:solidFill>
                            <a:schemeClr val="bg1"/>
                          </a:solidFill>
                          <a:latin typeface="Bosch Office Sans"/>
                          <a:ea typeface="+mn-ea"/>
                          <a:cs typeface="+mn-cs"/>
                        </a:rPr>
                        <a:t>Des taux d'enlèvement élevés grâce à une excentricité de 5 mm et une réduction significative des poussières grâce aux aérations intégrés dans le plateau de ponçage.</a:t>
                      </a:r>
                      <a:endParaRPr lang="en-US" sz="1100" b="0" u="none" kern="1200" noProof="0" dirty="0">
                        <a:solidFill>
                          <a:schemeClr val="bg1"/>
                        </a:solidFill>
                        <a:latin typeface="Bosch Office Sans"/>
                        <a:ea typeface="+mn-ea"/>
                        <a:cs typeface="+mn-cs"/>
                      </a:endParaRPr>
                    </a:p>
                  </a:txBody>
                  <a:tcPr marL="0" marR="9143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7444"/>
                  </a:ext>
                </a:extLst>
              </a:tr>
              <a:tr h="846838"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 marL="0" marR="0" lvl="0" indent="0" algn="ctr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437" marR="9143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4"/>
                    </a:solidFill>
                  </a:tcPr>
                </a:tc>
                <a:tc>
                  <a:txBody>
                    <a:bodyPr/>
                    <a:lstStyle>
                      <a:lvl1pPr marL="0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1pPr>
                      <a:lvl2pPr marL="457166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2pPr>
                      <a:lvl3pPr marL="914333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3pPr>
                      <a:lvl4pPr marL="1371499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4pPr>
                      <a:lvl5pPr marL="18286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5pPr>
                      <a:lvl6pPr marL="22858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6pPr>
                      <a:lvl7pPr marL="2742998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7pPr>
                      <a:lvl8pPr marL="3200165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8pPr>
                      <a:lvl9pPr marL="3657332" algn="l" defTabSz="91433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Bosch Office Sans"/>
                        </a:defRPr>
                      </a:lvl9pPr>
                    </a:lstStyle>
                    <a:p>
                      <a:pPr>
                        <a:lnSpc>
                          <a:spcPts val="1500"/>
                        </a:lnSpc>
                      </a:pPr>
                      <a:r>
                        <a:rPr lang="fr-FR" sz="1100" b="0" u="none" kern="0" noProof="0" dirty="0">
                          <a:solidFill>
                            <a:schemeClr val="bg1"/>
                          </a:solidFill>
                          <a:latin typeface="Bosch Office Sans"/>
                          <a:ea typeface="+mn-ea"/>
                          <a:cs typeface="+mn-cs"/>
                        </a:rPr>
                        <a:t>Utilisation FACILE et INTUITIVE grâce à l’interface utilisateur, au réservoir à poussière innovant avec interface </a:t>
                      </a:r>
                      <a:r>
                        <a:rPr lang="fr-FR" sz="1100" b="0" u="none" kern="0" noProof="0" dirty="0" err="1">
                          <a:solidFill>
                            <a:schemeClr val="bg1"/>
                          </a:solidFill>
                          <a:latin typeface="Bosch Office Sans"/>
                          <a:ea typeface="+mn-ea"/>
                          <a:cs typeface="+mn-cs"/>
                        </a:rPr>
                        <a:t>Click&amp;Clean</a:t>
                      </a:r>
                      <a:r>
                        <a:rPr lang="fr-FR" sz="1100" b="0" u="none" kern="0" noProof="0" dirty="0">
                          <a:solidFill>
                            <a:schemeClr val="bg1"/>
                          </a:solidFill>
                          <a:latin typeface="Bosch Office Sans"/>
                          <a:ea typeface="+mn-ea"/>
                          <a:cs typeface="+mn-cs"/>
                        </a:rPr>
                        <a:t> intégrée.</a:t>
                      </a:r>
                      <a:endParaRPr lang="en-US" sz="1100" b="0" u="none" kern="1200" noProof="0" dirty="0">
                        <a:solidFill>
                          <a:schemeClr val="bg1"/>
                        </a:solidFill>
                        <a:latin typeface="Bosch Office Sans"/>
                        <a:ea typeface="+mn-ea"/>
                        <a:cs typeface="+mn-cs"/>
                      </a:endParaRPr>
                    </a:p>
                  </a:txBody>
                  <a:tcPr marL="0" marR="91437" marT="45718" marB="45718"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8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750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osch NG">
  <a:themeElements>
    <a:clrScheme name="Bosch Blue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52779E17-DA50-4443-9CCA-C57129DBFB53}" vid="{CBD1DA7C-47F9-4AE4-B1E4-E762B597D2F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osch Blue">
    <a:dk1>
      <a:sysClr val="windowText" lastClr="000000"/>
    </a:dk1>
    <a:lt1>
      <a:sysClr val="window" lastClr="FFFFFF"/>
    </a:lt1>
    <a:dk2>
      <a:srgbClr val="424C58"/>
    </a:dk2>
    <a:lt2>
      <a:srgbClr val="B2B3B5"/>
    </a:lt2>
    <a:accent1>
      <a:srgbClr val="007BC0"/>
    </a:accent1>
    <a:accent2>
      <a:srgbClr val="004975"/>
    </a:accent2>
    <a:accent3>
      <a:srgbClr val="007BC0"/>
    </a:accent3>
    <a:accent4>
      <a:srgbClr val="004975"/>
    </a:accent4>
    <a:accent5>
      <a:srgbClr val="007BC0"/>
    </a:accent5>
    <a:accent6>
      <a:srgbClr val="004975"/>
    </a:accent6>
    <a:hlink>
      <a:srgbClr val="738CB4"/>
    </a:hlink>
    <a:folHlink>
      <a:srgbClr val="B0BB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219</Words>
  <Application>Microsoft Office PowerPoint</Application>
  <PresentationFormat>Format A4 (210 x 297 mm)</PresentationFormat>
  <Paragraphs>58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Bosch Office Sans</vt:lpstr>
      <vt:lpstr>Calibri</vt:lpstr>
      <vt:lpstr>Wingdings</vt:lpstr>
      <vt:lpstr>Wingdings 3</vt:lpstr>
      <vt:lpstr>Bosch NG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Youn-Kyoung (PT-BI/MKR)</dc:creator>
  <cp:lastModifiedBy>Celia Stutzmann</cp:lastModifiedBy>
  <cp:revision>87</cp:revision>
  <dcterms:created xsi:type="dcterms:W3CDTF">2022-04-21T13:16:55Z</dcterms:created>
  <dcterms:modified xsi:type="dcterms:W3CDTF">2024-10-02T13:34:07Z</dcterms:modified>
</cp:coreProperties>
</file>