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9144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3714" y="14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295" y="0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r">
              <a:defRPr sz="1200"/>
            </a:lvl1pPr>
          </a:lstStyle>
          <a:p>
            <a:fld id="{46E40B1B-7C22-40EA-ADE6-A79CF690D1D8}" type="datetimeFigureOut">
              <a:rPr lang="fr-FR" smtClean="0"/>
              <a:t>23/07/2025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111375" y="768350"/>
            <a:ext cx="2876550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68" tIns="47384" rIns="94768" bIns="47384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931" y="4861442"/>
            <a:ext cx="5679440" cy="4605576"/>
          </a:xfrm>
          <a:prstGeom prst="rect">
            <a:avLst/>
          </a:prstGeom>
        </p:spPr>
        <p:txBody>
          <a:bodyPr vert="horz" lIns="94768" tIns="47384" rIns="94768" bIns="47384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" y="9721106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295" y="9721106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r">
              <a:defRPr sz="1200"/>
            </a:lvl1pPr>
          </a:lstStyle>
          <a:p>
            <a:fld id="{1ADB703E-CB18-437C-9FF9-1CEF86013DE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246900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33A21-A9E4-4DA7-8064-8A479BEFEE5C}" type="datetimeFigureOut">
              <a:rPr lang="fr-FR" smtClean="0"/>
              <a:t>23/07/2025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5A4D-618E-4D61-88CB-D09B7B6604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04040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33A21-A9E4-4DA7-8064-8A479BEFEE5C}" type="datetimeFigureOut">
              <a:rPr lang="fr-FR" smtClean="0"/>
              <a:t>23/07/2025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5A4D-618E-4D61-88CB-D09B7B6604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15069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33A21-A9E4-4DA7-8064-8A479BEFEE5C}" type="datetimeFigureOut">
              <a:rPr lang="fr-FR" smtClean="0"/>
              <a:t>23/07/2025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5A4D-618E-4D61-88CB-D09B7B6604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00083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33A21-A9E4-4DA7-8064-8A479BEFEE5C}" type="datetimeFigureOut">
              <a:rPr lang="fr-FR" smtClean="0"/>
              <a:t>23/07/2025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5A4D-618E-4D61-88CB-D09B7B6604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85879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33A21-A9E4-4DA7-8064-8A479BEFEE5C}" type="datetimeFigureOut">
              <a:rPr lang="fr-FR" smtClean="0"/>
              <a:t>23/07/2025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5A4D-618E-4D61-88CB-D09B7B6604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8877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33A21-A9E4-4DA7-8064-8A479BEFEE5C}" type="datetimeFigureOut">
              <a:rPr lang="fr-FR" smtClean="0"/>
              <a:t>23/07/2025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5A4D-618E-4D61-88CB-D09B7B6604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2889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33A21-A9E4-4DA7-8064-8A479BEFEE5C}" type="datetimeFigureOut">
              <a:rPr lang="fr-FR" smtClean="0"/>
              <a:t>23/07/2025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5A4D-618E-4D61-88CB-D09B7B6604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56719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33A21-A9E4-4DA7-8064-8A479BEFEE5C}" type="datetimeFigureOut">
              <a:rPr lang="fr-FR" smtClean="0"/>
              <a:t>23/07/2025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5A4D-618E-4D61-88CB-D09B7B6604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183656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33A21-A9E4-4DA7-8064-8A479BEFEE5C}" type="datetimeFigureOut">
              <a:rPr lang="fr-FR" smtClean="0"/>
              <a:t>23/07/2025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5A4D-618E-4D61-88CB-D09B7B6604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67646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33A21-A9E4-4DA7-8064-8A479BEFEE5C}" type="datetimeFigureOut">
              <a:rPr lang="fr-FR" smtClean="0"/>
              <a:t>23/07/2025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5A4D-618E-4D61-88CB-D09B7B6604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15252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33A21-A9E4-4DA7-8064-8A479BEFEE5C}" type="datetimeFigureOut">
              <a:rPr lang="fr-FR" smtClean="0"/>
              <a:t>23/07/2025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5A4D-618E-4D61-88CB-D09B7B6604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4567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633A21-A9E4-4DA7-8064-8A479BEFEE5C}" type="datetimeFigureOut">
              <a:rPr lang="fr-FR" smtClean="0"/>
              <a:t>23/07/2025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6B5A4D-618E-4D61-88CB-D09B7B6604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7815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 descr="Une image contenant Rectangle, ligne, métal&#10;&#10;Le contenu généré par l’IA peut être incorrect.">
            <a:extLst>
              <a:ext uri="{FF2B5EF4-FFF2-40B4-BE49-F238E27FC236}">
                <a16:creationId xmlns:a16="http://schemas.microsoft.com/office/drawing/2014/main" id="{A616EAFE-FF1B-5087-2A5F-3CD38FCC52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948" y="1337868"/>
            <a:ext cx="5266332" cy="6834532"/>
          </a:xfrm>
          <a:prstGeom prst="rect">
            <a:avLst/>
          </a:prstGeom>
        </p:spPr>
      </p:pic>
      <p:sp>
        <p:nvSpPr>
          <p:cNvPr id="9" name="Rectangle à coins arrondis 8"/>
          <p:cNvSpPr/>
          <p:nvPr/>
        </p:nvSpPr>
        <p:spPr>
          <a:xfrm>
            <a:off x="4509120" y="7596336"/>
            <a:ext cx="2289854" cy="1286542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ZoneTexte 14"/>
          <p:cNvSpPr txBox="1"/>
          <p:nvPr/>
        </p:nvSpPr>
        <p:spPr>
          <a:xfrm>
            <a:off x="1030873" y="24926"/>
            <a:ext cx="4570482" cy="1938992"/>
          </a:xfrm>
          <a:prstGeom prst="rect">
            <a:avLst/>
          </a:prstGeom>
          <a:noFill/>
          <a:effectLst>
            <a:innerShdw blurRad="63500" dist="50800" dir="13500000">
              <a:schemeClr val="tx1">
                <a:alpha val="50000"/>
              </a:schemeClr>
            </a:innerShdw>
          </a:effectLst>
        </p:spPr>
        <p:txBody>
          <a:bodyPr wrap="none" rtlCol="0">
            <a:spAutoFit/>
          </a:bodyPr>
          <a:lstStyle/>
          <a:p>
            <a:pPr algn="ctr"/>
            <a:r>
              <a:rPr lang="fr-FR" sz="6000" dirty="0">
                <a:latin typeface="Algerian" pitchFamily="82" charset="0"/>
              </a:rPr>
              <a:t>PORTILLON</a:t>
            </a:r>
          </a:p>
          <a:p>
            <a:pPr algn="ctr"/>
            <a:r>
              <a:rPr lang="fr-FR" sz="6000" dirty="0">
                <a:latin typeface="Algerian" pitchFamily="82" charset="0"/>
              </a:rPr>
              <a:t>Eco loquet</a:t>
            </a:r>
          </a:p>
        </p:txBody>
      </p:sp>
      <p:sp>
        <p:nvSpPr>
          <p:cNvPr id="16" name="ZoneTexte 15"/>
          <p:cNvSpPr txBox="1"/>
          <p:nvPr/>
        </p:nvSpPr>
        <p:spPr>
          <a:xfrm>
            <a:off x="96617" y="7596336"/>
            <a:ext cx="3308726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800" dirty="0"/>
              <a:t>Hauteur 120</a:t>
            </a:r>
          </a:p>
          <a:p>
            <a:r>
              <a:rPr lang="fr-FR" dirty="0"/>
              <a:t>Vert </a:t>
            </a:r>
            <a:r>
              <a:rPr lang="fr-FR" dirty="0" err="1"/>
              <a:t>Ral</a:t>
            </a:r>
            <a:r>
              <a:rPr lang="fr-FR" dirty="0"/>
              <a:t> 6005</a:t>
            </a:r>
          </a:p>
        </p:txBody>
      </p:sp>
      <p:pic>
        <p:nvPicPr>
          <p:cNvPr id="21" name="Image 20" descr="Une image contenant Police, ligne, capture d’écran, blanc&#10;&#10;Le contenu généré par l’IA peut être incorrect.">
            <a:extLst>
              <a:ext uri="{FF2B5EF4-FFF2-40B4-BE49-F238E27FC236}">
                <a16:creationId xmlns:a16="http://schemas.microsoft.com/office/drawing/2014/main" id="{979ABED0-07B1-B367-6C02-B87A9CD4978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1128" y="7812360"/>
            <a:ext cx="2152650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862756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</TotalTime>
  <Words>8</Words>
  <Application>Microsoft Office PowerPoint</Application>
  <PresentationFormat>Affichage à l'écran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Algerian</vt:lpstr>
      <vt:lpstr>Arial</vt:lpstr>
      <vt:lpstr>Calibri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régis carlier</dc:creator>
  <cp:lastModifiedBy>Jean-Philippe Potier</cp:lastModifiedBy>
  <cp:revision>19</cp:revision>
  <cp:lastPrinted>2014-09-12T12:15:07Z</cp:lastPrinted>
  <dcterms:created xsi:type="dcterms:W3CDTF">2012-06-15T08:47:57Z</dcterms:created>
  <dcterms:modified xsi:type="dcterms:W3CDTF">2025-07-23T12:23:27Z</dcterms:modified>
</cp:coreProperties>
</file>