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714" y="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46E40B1B-7C22-40EA-ADE6-A79CF690D1D8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1ADB703E-CB18-437C-9FF9-1CEF86013D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69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40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0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00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58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87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288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7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36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76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52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56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8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Rectangle, ligne, métal&#10;&#10;Le contenu généré par l’IA peut être incorrect.">
            <a:extLst>
              <a:ext uri="{FF2B5EF4-FFF2-40B4-BE49-F238E27FC236}">
                <a16:creationId xmlns:a16="http://schemas.microsoft.com/office/drawing/2014/main" id="{A616EAFE-FF1B-5087-2A5F-3CD38FCC5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48" y="1337868"/>
            <a:ext cx="5266332" cy="6834532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4509120" y="7596336"/>
            <a:ext cx="2289854" cy="12865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1030873" y="24926"/>
            <a:ext cx="4570482" cy="1938992"/>
          </a:xfrm>
          <a:prstGeom prst="rect">
            <a:avLst/>
          </a:prstGeom>
          <a:noFill/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fr-FR" sz="6000" dirty="0">
                <a:latin typeface="Algerian" pitchFamily="82" charset="0"/>
              </a:rPr>
              <a:t>PORTILLON</a:t>
            </a:r>
          </a:p>
          <a:p>
            <a:pPr algn="ctr"/>
            <a:r>
              <a:rPr lang="fr-FR" sz="6000" dirty="0">
                <a:latin typeface="Algerian" pitchFamily="82" charset="0"/>
              </a:rPr>
              <a:t>Eco loquet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6617" y="7596336"/>
            <a:ext cx="330872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/>
              <a:t>Hauteur 100</a:t>
            </a:r>
          </a:p>
          <a:p>
            <a:r>
              <a:rPr lang="fr-FR" dirty="0"/>
              <a:t>Vert </a:t>
            </a:r>
            <a:r>
              <a:rPr lang="fr-FR" dirty="0" err="1"/>
              <a:t>Ral</a:t>
            </a:r>
            <a:r>
              <a:rPr lang="fr-FR" dirty="0"/>
              <a:t> 6005</a:t>
            </a:r>
          </a:p>
        </p:txBody>
      </p:sp>
      <p:pic>
        <p:nvPicPr>
          <p:cNvPr id="7" name="Image 6" descr="Une image contenant Police, capture d’écran, ligne, blanc&#10;&#10;Le contenu généré par l’IA peut être incorrect.">
            <a:extLst>
              <a:ext uri="{FF2B5EF4-FFF2-40B4-BE49-F238E27FC236}">
                <a16:creationId xmlns:a16="http://schemas.microsoft.com/office/drawing/2014/main" id="{6DE64989-AC6B-4E9B-76CF-4C574076C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28" y="7812360"/>
            <a:ext cx="21526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275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8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Algerian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régis carlier</dc:creator>
  <cp:lastModifiedBy>Jean-Philippe Potier</cp:lastModifiedBy>
  <cp:revision>18</cp:revision>
  <cp:lastPrinted>2014-09-12T12:15:07Z</cp:lastPrinted>
  <dcterms:created xsi:type="dcterms:W3CDTF">2012-06-15T08:47:57Z</dcterms:created>
  <dcterms:modified xsi:type="dcterms:W3CDTF">2025-07-23T12:21:28Z</dcterms:modified>
</cp:coreProperties>
</file>