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  <p:sldMasterId id="2147483665" r:id="rId5"/>
    <p:sldMasterId id="2147483667" r:id="rId6"/>
    <p:sldMasterId id="2147483669" r:id="rId7"/>
  </p:sldMasterIdLst>
  <p:sldIdLst>
    <p:sldId id="279" r:id="rId8"/>
  </p:sldIdLst>
  <p:sldSz cx="7561263" cy="10693400"/>
  <p:notesSz cx="6669088" cy="9926638"/>
  <p:defaultTextStyle>
    <a:defPPr>
      <a:defRPr lang="fr-FR"/>
    </a:defPPr>
    <a:lvl1pPr marL="0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982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964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947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929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911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893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5876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3858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2124"/>
    <a:srgbClr val="2C362A"/>
    <a:srgbClr val="24181A"/>
    <a:srgbClr val="910F66"/>
    <a:srgbClr val="F23B1C"/>
    <a:srgbClr val="FC951C"/>
    <a:srgbClr val="FF8C1A"/>
    <a:srgbClr val="4FA833"/>
    <a:srgbClr val="FF8C3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2" autoAdjust="0"/>
    <p:restoredTop sz="94660"/>
  </p:normalViewPr>
  <p:slideViewPr>
    <p:cSldViewPr>
      <p:cViewPr varScale="1">
        <p:scale>
          <a:sx n="82" d="100"/>
          <a:sy n="82" d="100"/>
        </p:scale>
        <p:origin x="2130" y="96"/>
      </p:cViewPr>
      <p:guideLst>
        <p:guide orient="horz" pos="336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t, Isabelle" userId="edf73903-b4b9-4e12-a975-fe1c3a6b1523" providerId="ADAL" clId="{315CFFBF-353F-42BB-BBBD-E524164E55AE}"/>
    <pc:docChg chg="custSel modSld">
      <pc:chgData name="Diot, Isabelle" userId="edf73903-b4b9-4e12-a975-fe1c3a6b1523" providerId="ADAL" clId="{315CFFBF-353F-42BB-BBBD-E524164E55AE}" dt="2025-09-05T13:51:36.170" v="0" actId="478"/>
      <pc:docMkLst>
        <pc:docMk/>
      </pc:docMkLst>
      <pc:sldChg chg="addSp delSp modSp mod">
        <pc:chgData name="Diot, Isabelle" userId="edf73903-b4b9-4e12-a975-fe1c3a6b1523" providerId="ADAL" clId="{315CFFBF-353F-42BB-BBBD-E524164E55AE}" dt="2025-09-05T13:51:36.170" v="0" actId="478"/>
        <pc:sldMkLst>
          <pc:docMk/>
          <pc:sldMk cId="3414616309" sldId="279"/>
        </pc:sldMkLst>
        <pc:spChg chg="add mod">
          <ac:chgData name="Diot, Isabelle" userId="edf73903-b4b9-4e12-a975-fe1c3a6b1523" providerId="ADAL" clId="{315CFFBF-353F-42BB-BBBD-E524164E55AE}" dt="2025-09-05T13:51:36.170" v="0" actId="478"/>
          <ac:spMkLst>
            <pc:docMk/>
            <pc:sldMk cId="3414616309" sldId="279"/>
            <ac:spMk id="32" creationId="{144E3EE8-DA1C-0470-504A-4CF62C8F1A23}"/>
          </ac:spMkLst>
        </pc:spChg>
        <pc:picChg chg="del">
          <ac:chgData name="Diot, Isabelle" userId="edf73903-b4b9-4e12-a975-fe1c3a6b1523" providerId="ADAL" clId="{315CFFBF-353F-42BB-BBBD-E524164E55AE}" dt="2025-09-05T13:51:36.170" v="0" actId="478"/>
          <ac:picMkLst>
            <pc:docMk/>
            <pc:sldMk cId="3414616309" sldId="279"/>
            <ac:picMk id="22" creationId="{BFD3F64B-64E1-8964-1840-38B4938646B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BDBF363-AFA4-2440-B3C1-5B068E5282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74718" y="7811208"/>
            <a:ext cx="2790310" cy="4381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1BFF93B-23C4-EA42-BC46-64BB95DA69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0260" y="5165855"/>
            <a:ext cx="6858145" cy="2016759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4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3" name="Espace réservé du texte 9">
            <a:extLst>
              <a:ext uri="{FF2B5EF4-FFF2-40B4-BE49-F238E27FC236}">
                <a16:creationId xmlns:a16="http://schemas.microsoft.com/office/drawing/2014/main" id="{8F8AC59B-BE59-47AD-B884-A30B6CC4B3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13060" y="8802474"/>
            <a:ext cx="2969825" cy="3150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5" name="Espace réservé du texte 9">
            <a:extLst>
              <a:ext uri="{FF2B5EF4-FFF2-40B4-BE49-F238E27FC236}">
                <a16:creationId xmlns:a16="http://schemas.microsoft.com/office/drawing/2014/main" id="{45D0839E-FA3E-44E8-9615-DA774BA9CF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20367" y="9232640"/>
            <a:ext cx="2962518" cy="3150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C5FA0B98-D299-4E92-9384-89A88CDB6629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767298" y="2170684"/>
            <a:ext cx="3541108" cy="24750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fr-FR" dirty="0"/>
              <a:t>Visuel produit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B5A451BB-AED7-41B2-8FAE-046EFB853873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405256" y="2244025"/>
            <a:ext cx="2070230" cy="1181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45A65164-A303-4112-9072-27D029A0FABE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450261" y="3603085"/>
            <a:ext cx="900113" cy="93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19" name="Espace réservé pour une image  3">
            <a:extLst>
              <a:ext uri="{FF2B5EF4-FFF2-40B4-BE49-F238E27FC236}">
                <a16:creationId xmlns:a16="http://schemas.microsoft.com/office/drawing/2014/main" id="{601DF4E6-86CF-4434-A45B-B20CCF8E115D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514261" y="3603085"/>
            <a:ext cx="900113" cy="93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441F643-EF32-421B-B2DA-1B14872285BA}"/>
              </a:ext>
            </a:extLst>
          </p:cNvPr>
          <p:cNvSpPr txBox="1"/>
          <p:nvPr userDrawn="1"/>
        </p:nvSpPr>
        <p:spPr>
          <a:xfrm>
            <a:off x="825831" y="7970880"/>
            <a:ext cx="1934514" cy="1585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100" b="1" dirty="0">
                <a:latin typeface="+mn-lt"/>
              </a:rPr>
              <a:t>Sur commande</a:t>
            </a:r>
            <a:r>
              <a:rPr lang="fr-FR" sz="1000" b="1" dirty="0">
                <a:latin typeface="+mn-lt"/>
              </a:rPr>
              <a:t>.</a:t>
            </a:r>
          </a:p>
          <a:p>
            <a:pPr algn="l"/>
            <a:r>
              <a:rPr lang="fr-FR" sz="900" b="0" dirty="0">
                <a:latin typeface="+mn-lt"/>
              </a:rPr>
              <a:t>Adressez-vous à un conseiller</a:t>
            </a:r>
            <a:r>
              <a:rPr lang="fr-FR" sz="1000" b="0" dirty="0">
                <a:latin typeface="+mn-lt"/>
              </a:rPr>
              <a:t> </a:t>
            </a:r>
            <a:r>
              <a:rPr lang="fr-FR" sz="900" b="0" dirty="0">
                <a:latin typeface="+mn-lt"/>
              </a:rPr>
              <a:t>   pour plus d’information.</a:t>
            </a:r>
          </a:p>
          <a:p>
            <a:pPr algn="l"/>
            <a:endParaRPr lang="fr-FR" sz="800" b="0" dirty="0">
              <a:latin typeface="+mn-lt"/>
            </a:endParaRPr>
          </a:p>
          <a:p>
            <a:pPr algn="l"/>
            <a:r>
              <a:rPr lang="fr-FR" sz="1100" b="1" dirty="0">
                <a:latin typeface="+mn-lt"/>
              </a:rPr>
              <a:t>Disponible en retrait marchandise </a:t>
            </a:r>
          </a:p>
          <a:p>
            <a:pPr algn="l"/>
            <a:r>
              <a:rPr lang="fr-FR" sz="900" b="0" dirty="0">
                <a:latin typeface="+mn-lt"/>
              </a:rPr>
              <a:t>Adressez-vous à un conseiller   pour plus d’information. </a:t>
            </a:r>
          </a:p>
          <a:p>
            <a:pPr algn="l"/>
            <a:endParaRPr lang="fr-FR" sz="900" b="1" dirty="0">
              <a:latin typeface="+mn-lt"/>
            </a:endParaRPr>
          </a:p>
          <a:p>
            <a:pPr algn="l"/>
            <a:r>
              <a:rPr lang="fr-FR" sz="1100" b="1" dirty="0">
                <a:latin typeface="+mn-lt"/>
              </a:rPr>
              <a:t>En stock en rayon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2A3B793-D8DE-4873-896A-1400D3DCA41F}"/>
              </a:ext>
            </a:extLst>
          </p:cNvPr>
          <p:cNvSpPr txBox="1"/>
          <p:nvPr userDrawn="1"/>
        </p:nvSpPr>
        <p:spPr>
          <a:xfrm>
            <a:off x="538872" y="7464043"/>
            <a:ext cx="244717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300" b="1" dirty="0">
                <a:latin typeface="+mn-lt"/>
              </a:rPr>
              <a:t>Disponibilité </a:t>
            </a:r>
            <a:endParaRPr lang="fr-FR" sz="2300" b="0" dirty="0"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5D2DFBC-2834-4AF2-8C3F-9851165E4F57}"/>
              </a:ext>
            </a:extLst>
          </p:cNvPr>
          <p:cNvSpPr/>
          <p:nvPr userDrawn="1"/>
        </p:nvSpPr>
        <p:spPr>
          <a:xfrm>
            <a:off x="437157" y="7325276"/>
            <a:ext cx="2447172" cy="239403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2016228-838F-46E8-B944-6069EC003F8B}"/>
              </a:ext>
            </a:extLst>
          </p:cNvPr>
          <p:cNvSpPr/>
          <p:nvPr userDrawn="1"/>
        </p:nvSpPr>
        <p:spPr>
          <a:xfrm>
            <a:off x="617221" y="8618766"/>
            <a:ext cx="171450" cy="16690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C2DB2E1-29C6-485F-8742-7DF0F6639763}"/>
              </a:ext>
            </a:extLst>
          </p:cNvPr>
          <p:cNvSpPr/>
          <p:nvPr userDrawn="1"/>
        </p:nvSpPr>
        <p:spPr>
          <a:xfrm>
            <a:off x="617221" y="9324285"/>
            <a:ext cx="171450" cy="16690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F6429D8-746D-4363-8151-CCCD043209BC}"/>
              </a:ext>
            </a:extLst>
          </p:cNvPr>
          <p:cNvSpPr txBox="1"/>
          <p:nvPr userDrawn="1"/>
        </p:nvSpPr>
        <p:spPr>
          <a:xfrm>
            <a:off x="360252" y="10034900"/>
            <a:ext cx="369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*Voir CGV disponibles en rayon, aux caisses et à l’accueil du magasin.</a:t>
            </a:r>
          </a:p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**Voir conditions de garantie du fabricant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891533A6-8C99-4FB4-A41E-7DBAD343CD33}"/>
              </a:ext>
            </a:extLst>
          </p:cNvPr>
          <p:cNvSpPr txBox="1"/>
          <p:nvPr userDrawn="1"/>
        </p:nvSpPr>
        <p:spPr>
          <a:xfrm>
            <a:off x="3350900" y="7302929"/>
            <a:ext cx="37430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+mn-lt"/>
              </a:rPr>
              <a:t>Disponibilité des pièces détachées indispensables :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8A124CC-C206-4BDA-AD24-286CE1C38F50}"/>
              </a:ext>
            </a:extLst>
          </p:cNvPr>
          <p:cNvSpPr txBox="1"/>
          <p:nvPr userDrawn="1"/>
        </p:nvSpPr>
        <p:spPr>
          <a:xfrm>
            <a:off x="338906" y="4836438"/>
            <a:ext cx="179485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00" b="1" dirty="0">
                <a:latin typeface="+mn-lt"/>
              </a:rPr>
              <a:t>DONN</a:t>
            </a:r>
            <a:r>
              <a:rPr lang="fr-FR" sz="13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300" b="1" dirty="0">
                <a:latin typeface="+mn-lt"/>
              </a:rPr>
              <a:t>ES TECHNIQUES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6C88504-EAA0-4280-BFE7-7BE283A159CC}"/>
              </a:ext>
            </a:extLst>
          </p:cNvPr>
          <p:cNvSpPr/>
          <p:nvPr userDrawn="1"/>
        </p:nvSpPr>
        <p:spPr>
          <a:xfrm>
            <a:off x="3273003" y="8611218"/>
            <a:ext cx="3617308" cy="110809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5C0BE1A-8FEE-4020-B9B6-0CF1E4FDB814}"/>
              </a:ext>
            </a:extLst>
          </p:cNvPr>
          <p:cNvSpPr txBox="1"/>
          <p:nvPr userDrawn="1"/>
        </p:nvSpPr>
        <p:spPr>
          <a:xfrm>
            <a:off x="3350900" y="8774731"/>
            <a:ext cx="57868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+mn-lt"/>
              </a:rPr>
              <a:t>Ref : </a:t>
            </a:r>
          </a:p>
          <a:p>
            <a:endParaRPr lang="fr-FR" sz="1400" dirty="0">
              <a:latin typeface="+mn-lt"/>
            </a:endParaRPr>
          </a:p>
          <a:p>
            <a:r>
              <a:rPr lang="fr-FR" sz="1400" dirty="0">
                <a:latin typeface="+mn-lt"/>
              </a:rPr>
              <a:t>EAN :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3D844C7-2E88-412F-9770-74AA703BE2AE}"/>
              </a:ext>
            </a:extLst>
          </p:cNvPr>
          <p:cNvSpPr/>
          <p:nvPr userDrawn="1"/>
        </p:nvSpPr>
        <p:spPr>
          <a:xfrm>
            <a:off x="617221" y="8052981"/>
            <a:ext cx="171450" cy="16690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34" name="Espace réservé du texte 15">
            <a:extLst>
              <a:ext uri="{FF2B5EF4-FFF2-40B4-BE49-F238E27FC236}">
                <a16:creationId xmlns:a16="http://schemas.microsoft.com/office/drawing/2014/main" id="{3DB1F41D-4B3E-4D90-AE3A-109640D8E44B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422641" y="486160"/>
            <a:ext cx="6885765" cy="1216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00" b="1" i="0">
                <a:solidFill>
                  <a:srgbClr val="372124"/>
                </a:solidFill>
                <a:latin typeface="Century Gothic" panose="020B0502020202020204" pitchFamily="34" charset="0"/>
                <a:cs typeface="Century Gothic" panose="020B0502020202020204" pitchFamily="34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12E422D-523E-C159-03DB-5A760A1FEF65}"/>
              </a:ext>
            </a:extLst>
          </p:cNvPr>
          <p:cNvSpPr/>
          <p:nvPr userDrawn="1"/>
        </p:nvSpPr>
        <p:spPr>
          <a:xfrm>
            <a:off x="3273003" y="7299611"/>
            <a:ext cx="3617308" cy="110809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2744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6296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multiprodu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0F6B433-C579-284F-BE4D-3F92508FA4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241" y="306140"/>
            <a:ext cx="6885765" cy="1216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00" b="1" i="0">
                <a:solidFill>
                  <a:srgbClr val="372124"/>
                </a:solidFill>
                <a:latin typeface="Century Gothic" panose="020B0502020202020204" pitchFamily="34" charset="0"/>
                <a:cs typeface="Century Gothic" panose="020B0502020202020204" pitchFamily="34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35" name="Espace réservé du texte 33">
            <a:extLst>
              <a:ext uri="{FF2B5EF4-FFF2-40B4-BE49-F238E27FC236}">
                <a16:creationId xmlns:a16="http://schemas.microsoft.com/office/drawing/2014/main" id="{FC75CA04-48A5-984A-A103-F46E07B1928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350879" y="3107670"/>
            <a:ext cx="2744787" cy="165344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000" b="0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endParaRPr lang="fr-FR" dirty="0"/>
          </a:p>
        </p:txBody>
      </p:sp>
      <p:sp>
        <p:nvSpPr>
          <p:cNvPr id="40" name="Espace réservé du texte 33">
            <a:extLst>
              <a:ext uri="{FF2B5EF4-FFF2-40B4-BE49-F238E27FC236}">
                <a16:creationId xmlns:a16="http://schemas.microsoft.com/office/drawing/2014/main" id="{97CC512A-83DD-F64E-8BD5-B53CCF1B489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350963" y="2646400"/>
            <a:ext cx="2744787" cy="3157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41" name="Espace réservé du texte 33">
            <a:extLst>
              <a:ext uri="{FF2B5EF4-FFF2-40B4-BE49-F238E27FC236}">
                <a16:creationId xmlns:a16="http://schemas.microsoft.com/office/drawing/2014/main" id="{48EB8FE1-CCCE-3246-B62B-AFC917D1B08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350879" y="5588542"/>
            <a:ext cx="2744787" cy="165344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000" b="0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endParaRPr lang="fr-FR" dirty="0"/>
          </a:p>
        </p:txBody>
      </p:sp>
      <p:sp>
        <p:nvSpPr>
          <p:cNvPr id="42" name="Espace réservé du texte 33">
            <a:extLst>
              <a:ext uri="{FF2B5EF4-FFF2-40B4-BE49-F238E27FC236}">
                <a16:creationId xmlns:a16="http://schemas.microsoft.com/office/drawing/2014/main" id="{AE4FACAD-4097-C64D-B8CB-12CAC97F5FD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350963" y="5127272"/>
            <a:ext cx="2744787" cy="3157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43" name="Espace réservé du texte 33">
            <a:extLst>
              <a:ext uri="{FF2B5EF4-FFF2-40B4-BE49-F238E27FC236}">
                <a16:creationId xmlns:a16="http://schemas.microsoft.com/office/drawing/2014/main" id="{73581378-82A2-EF48-A708-D7B0F1771A4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350879" y="8069414"/>
            <a:ext cx="2744787" cy="165344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000" b="0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endParaRPr lang="fr-FR" dirty="0"/>
          </a:p>
        </p:txBody>
      </p:sp>
      <p:sp>
        <p:nvSpPr>
          <p:cNvPr id="44" name="Espace réservé du texte 33">
            <a:extLst>
              <a:ext uri="{FF2B5EF4-FFF2-40B4-BE49-F238E27FC236}">
                <a16:creationId xmlns:a16="http://schemas.microsoft.com/office/drawing/2014/main" id="{BDC713B5-70F7-1645-B11F-6FEB161AAA0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350963" y="7608144"/>
            <a:ext cx="2744787" cy="3157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21" name="Espace réservé du texte 9">
            <a:extLst>
              <a:ext uri="{FF2B5EF4-FFF2-40B4-BE49-F238E27FC236}">
                <a16:creationId xmlns:a16="http://schemas.microsoft.com/office/drawing/2014/main" id="{05EE02C2-D358-4F61-A8F6-4BE77DD5199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950761" y="4041555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22" name="Espace réservé du texte 9">
            <a:extLst>
              <a:ext uri="{FF2B5EF4-FFF2-40B4-BE49-F238E27FC236}">
                <a16:creationId xmlns:a16="http://schemas.microsoft.com/office/drawing/2014/main" id="{D1EE7AA0-DC92-418D-B4FD-AA2194A2DC4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950761" y="4414612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25" name="Espace réservé du texte 9">
            <a:extLst>
              <a:ext uri="{FF2B5EF4-FFF2-40B4-BE49-F238E27FC236}">
                <a16:creationId xmlns:a16="http://schemas.microsoft.com/office/drawing/2014/main" id="{86CE71DE-229D-404A-A248-92462CA198A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950761" y="6541054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27" name="Espace réservé du texte 9">
            <a:extLst>
              <a:ext uri="{FF2B5EF4-FFF2-40B4-BE49-F238E27FC236}">
                <a16:creationId xmlns:a16="http://schemas.microsoft.com/office/drawing/2014/main" id="{17065DA1-1A40-4159-ACDE-1B0E17CB222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950761" y="6888637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28" name="Espace réservé du texte 9">
            <a:extLst>
              <a:ext uri="{FF2B5EF4-FFF2-40B4-BE49-F238E27FC236}">
                <a16:creationId xmlns:a16="http://schemas.microsoft.com/office/drawing/2014/main" id="{2EB6D4B0-66D7-4B74-9809-DF7B445BEA0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950761" y="9016329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29" name="Espace réservé du texte 9">
            <a:extLst>
              <a:ext uri="{FF2B5EF4-FFF2-40B4-BE49-F238E27FC236}">
                <a16:creationId xmlns:a16="http://schemas.microsoft.com/office/drawing/2014/main" id="{84D6E8C1-1BBD-42E2-87E6-997838A904C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950761" y="9397150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F5C0E0B-C9C1-465B-B5A6-84033814277F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405257" y="1611285"/>
            <a:ext cx="900000" cy="93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26" name="Espace réservé pour une image  2">
            <a:extLst>
              <a:ext uri="{FF2B5EF4-FFF2-40B4-BE49-F238E27FC236}">
                <a16:creationId xmlns:a16="http://schemas.microsoft.com/office/drawing/2014/main" id="{39513E37-D67D-4D54-851A-14113D23DC12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440273" y="1618328"/>
            <a:ext cx="900000" cy="93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</p:spTree>
    <p:extLst>
      <p:ext uri="{BB962C8B-B14F-4D97-AF65-F5344CB8AC3E}">
        <p14:creationId xmlns:p14="http://schemas.microsoft.com/office/powerpoint/2010/main" val="282732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2 produ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9">
            <a:extLst>
              <a:ext uri="{FF2B5EF4-FFF2-40B4-BE49-F238E27FC236}">
                <a16:creationId xmlns:a16="http://schemas.microsoft.com/office/drawing/2014/main" id="{287584AF-55D9-3E49-B31E-46E2B96704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45816" y="9667013"/>
            <a:ext cx="1890210" cy="6302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E4C044F-CB4E-AF40-89DC-6317C24D7F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62074" y="8632065"/>
            <a:ext cx="1305145" cy="2855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A48E1A22-6176-E343-935C-F71A660705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0861" y="8917623"/>
            <a:ext cx="1316358" cy="2855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12" name="Espace réservé du texte 15">
            <a:extLst>
              <a:ext uri="{FF2B5EF4-FFF2-40B4-BE49-F238E27FC236}">
                <a16:creationId xmlns:a16="http://schemas.microsoft.com/office/drawing/2014/main" id="{22EDA9DF-FC96-ED40-803A-73FFD6E1B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5235" y="308265"/>
            <a:ext cx="6885765" cy="8100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rgbClr val="372124"/>
                </a:solidFill>
                <a:latin typeface="Century Gothic" panose="020B0502020202020204" pitchFamily="34" charset="0"/>
                <a:cs typeface="Century Gothic" panose="020B0502020202020204" pitchFamily="34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3" name="Espace réservé du texte 15">
            <a:extLst>
              <a:ext uri="{FF2B5EF4-FFF2-40B4-BE49-F238E27FC236}">
                <a16:creationId xmlns:a16="http://schemas.microsoft.com/office/drawing/2014/main" id="{026E6494-BA68-CF49-8DBF-909A77D0F2D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4627" y="5661735"/>
            <a:ext cx="6885765" cy="8100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rgbClr val="372124"/>
                </a:solidFill>
                <a:latin typeface="Century Gothic" panose="020B0502020202020204" pitchFamily="34" charset="0"/>
                <a:cs typeface="Century Gothic" panose="020B0502020202020204" pitchFamily="34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4" name="Espace réservé du texte 9">
            <a:extLst>
              <a:ext uri="{FF2B5EF4-FFF2-40B4-BE49-F238E27FC236}">
                <a16:creationId xmlns:a16="http://schemas.microsoft.com/office/drawing/2014/main" id="{26C9580A-DEF8-354D-9EC1-AFDC9F4AC5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45816" y="4337995"/>
            <a:ext cx="1890210" cy="6302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5" name="Espace réservé du texte 9">
            <a:extLst>
              <a:ext uri="{FF2B5EF4-FFF2-40B4-BE49-F238E27FC236}">
                <a16:creationId xmlns:a16="http://schemas.microsoft.com/office/drawing/2014/main" id="{EE3AE1A4-594A-4842-AFAA-195A0F4855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862074" y="3321475"/>
            <a:ext cx="1305145" cy="2855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16" name="Espace réservé du texte 9">
            <a:extLst>
              <a:ext uri="{FF2B5EF4-FFF2-40B4-BE49-F238E27FC236}">
                <a16:creationId xmlns:a16="http://schemas.microsoft.com/office/drawing/2014/main" id="{0A23608F-4AE3-374F-988D-AFD25D410A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50861" y="3607033"/>
            <a:ext cx="1316358" cy="2855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17" name="Espace réservé du texte 13">
            <a:extLst>
              <a:ext uri="{FF2B5EF4-FFF2-40B4-BE49-F238E27FC236}">
                <a16:creationId xmlns:a16="http://schemas.microsoft.com/office/drawing/2014/main" id="{3709C38D-AFCA-F248-842C-DA3ACF7A6C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5235" y="3087645"/>
            <a:ext cx="5153819" cy="1538975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1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50C7F669-19A6-F04E-BCA7-F7A629DF64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25235" y="8429357"/>
            <a:ext cx="5153819" cy="1552774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1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21" name="Espace réservé pour une image  7">
            <a:extLst>
              <a:ext uri="{FF2B5EF4-FFF2-40B4-BE49-F238E27FC236}">
                <a16:creationId xmlns:a16="http://schemas.microsoft.com/office/drawing/2014/main" id="{11EC226E-C823-46EF-B9F9-1E43838ED6F2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337113" y="1182553"/>
            <a:ext cx="1327015" cy="869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22" name="Espace réservé pour une image  7">
            <a:extLst>
              <a:ext uri="{FF2B5EF4-FFF2-40B4-BE49-F238E27FC236}">
                <a16:creationId xmlns:a16="http://schemas.microsoft.com/office/drawing/2014/main" id="{8CF1F2A8-B947-49D4-A27F-6E8B3516DDBD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337112" y="6514706"/>
            <a:ext cx="1327015" cy="869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033D74E2-E7BA-49E2-BC95-6E21FA6298C4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2904142" y="1243636"/>
            <a:ext cx="2474912" cy="168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Visuel produit</a:t>
            </a:r>
          </a:p>
        </p:txBody>
      </p:sp>
      <p:sp>
        <p:nvSpPr>
          <p:cNvPr id="33" name="Espace réservé pour une image  3">
            <a:extLst>
              <a:ext uri="{FF2B5EF4-FFF2-40B4-BE49-F238E27FC236}">
                <a16:creationId xmlns:a16="http://schemas.microsoft.com/office/drawing/2014/main" id="{58248E66-C3EF-4CF2-8A4B-3B165067F61D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2904142" y="6606041"/>
            <a:ext cx="2474912" cy="168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Visuel produit</a:t>
            </a:r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A3D0BB7B-C8BD-42A3-93B7-FAFE97695DBC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381600" y="2124410"/>
            <a:ext cx="576000" cy="63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34" name="Espace réservé pour une image  4">
            <a:extLst>
              <a:ext uri="{FF2B5EF4-FFF2-40B4-BE49-F238E27FC236}">
                <a16:creationId xmlns:a16="http://schemas.microsoft.com/office/drawing/2014/main" id="{7178766D-9E7C-4BB4-B945-F77C950FFBB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1089396" y="2124410"/>
            <a:ext cx="576000" cy="63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35" name="Espace réservé pour une image  4">
            <a:extLst>
              <a:ext uri="{FF2B5EF4-FFF2-40B4-BE49-F238E27FC236}">
                <a16:creationId xmlns:a16="http://schemas.microsoft.com/office/drawing/2014/main" id="{246F0A34-0C8C-4727-A63B-7D37B6B37C8D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386626" y="7462005"/>
            <a:ext cx="576000" cy="63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36" name="Espace réservé pour une image  4">
            <a:extLst>
              <a:ext uri="{FF2B5EF4-FFF2-40B4-BE49-F238E27FC236}">
                <a16:creationId xmlns:a16="http://schemas.microsoft.com/office/drawing/2014/main" id="{4D4B154E-8FA1-47FB-8E25-D478AB6E2C00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094422" y="7462005"/>
            <a:ext cx="576000" cy="63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2F09A5EE-44C3-419E-B271-5C8EBC25D161}"/>
              </a:ext>
            </a:extLst>
          </p:cNvPr>
          <p:cNvSpPr txBox="1"/>
          <p:nvPr userDrawn="1"/>
        </p:nvSpPr>
        <p:spPr>
          <a:xfrm>
            <a:off x="5771674" y="1592019"/>
            <a:ext cx="147859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000" b="1" dirty="0">
                <a:latin typeface="+mn-lt"/>
              </a:rPr>
              <a:t>Sur commande.</a:t>
            </a:r>
          </a:p>
          <a:p>
            <a:pPr algn="l"/>
            <a:r>
              <a:rPr lang="fr-FR" sz="700" b="0" dirty="0">
                <a:latin typeface="+mn-lt"/>
              </a:rPr>
              <a:t>Adressez-vous à un conseiller </a:t>
            </a:r>
            <a:r>
              <a:rPr lang="fr-FR" sz="800" b="0" dirty="0">
                <a:latin typeface="+mn-lt"/>
              </a:rPr>
              <a:t> </a:t>
            </a:r>
            <a:r>
              <a:rPr lang="fr-FR" sz="700" b="0" dirty="0">
                <a:latin typeface="+mn-lt"/>
              </a:rPr>
              <a:t>pour plus d’information.</a:t>
            </a:r>
          </a:p>
          <a:p>
            <a:pPr algn="l"/>
            <a:endParaRPr lang="fr-FR" sz="900" b="0" dirty="0">
              <a:latin typeface="+mn-lt"/>
            </a:endParaRPr>
          </a:p>
          <a:p>
            <a:pPr algn="l"/>
            <a:r>
              <a:rPr lang="fr-FR" sz="1000" b="1" dirty="0">
                <a:latin typeface="+mn-lt"/>
              </a:rPr>
              <a:t>Disponible en retrait marchandise</a:t>
            </a:r>
          </a:p>
          <a:p>
            <a:pPr algn="l"/>
            <a:r>
              <a:rPr lang="fr-FR" sz="700" b="0" dirty="0">
                <a:latin typeface="+mn-lt"/>
              </a:rPr>
              <a:t>Adressez-vous à un conseiller  pour plus d’information.</a:t>
            </a:r>
          </a:p>
          <a:p>
            <a:pPr algn="l"/>
            <a:endParaRPr lang="fr-FR" sz="1000" b="1" dirty="0">
              <a:latin typeface="+mn-lt"/>
            </a:endParaRPr>
          </a:p>
          <a:p>
            <a:pPr algn="l"/>
            <a:r>
              <a:rPr lang="fr-FR" sz="1000" b="1" dirty="0">
                <a:latin typeface="+mn-lt"/>
              </a:rPr>
              <a:t>En stock en rayon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DC4ECA8B-3FAF-48AE-8C52-4117B0F123CC}"/>
              </a:ext>
            </a:extLst>
          </p:cNvPr>
          <p:cNvSpPr txBox="1"/>
          <p:nvPr userDrawn="1"/>
        </p:nvSpPr>
        <p:spPr>
          <a:xfrm>
            <a:off x="5490048" y="1203637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latin typeface="+mn-lt"/>
              </a:rPr>
              <a:t>Disponibilité</a:t>
            </a:r>
            <a:r>
              <a:rPr lang="fr-FR" sz="1200" b="1" dirty="0">
                <a:latin typeface="+mn-lt"/>
              </a:rPr>
              <a:t> </a:t>
            </a:r>
            <a:endParaRPr lang="fr-FR" sz="1000" b="0" dirty="0">
              <a:latin typeface="+mn-lt"/>
            </a:endParaRP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6D367465-0980-4338-A251-8142CADC4611}"/>
              </a:ext>
            </a:extLst>
          </p:cNvPr>
          <p:cNvSpPr txBox="1"/>
          <p:nvPr userDrawn="1"/>
        </p:nvSpPr>
        <p:spPr>
          <a:xfrm>
            <a:off x="5478942" y="3322320"/>
            <a:ext cx="46679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>
                <a:latin typeface="+mn-lt"/>
              </a:rPr>
              <a:t>Ref :</a:t>
            </a:r>
          </a:p>
          <a:p>
            <a:endParaRPr lang="fr-FR" sz="600" dirty="0">
              <a:latin typeface="+mn-lt"/>
            </a:endParaRPr>
          </a:p>
          <a:p>
            <a:r>
              <a:rPr lang="fr-FR" sz="1000" dirty="0">
                <a:latin typeface="+mn-lt"/>
              </a:rPr>
              <a:t>EAN :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E3140336-D0AA-4B96-A32C-2B67AA0DAA9D}"/>
              </a:ext>
            </a:extLst>
          </p:cNvPr>
          <p:cNvSpPr txBox="1"/>
          <p:nvPr userDrawn="1"/>
        </p:nvSpPr>
        <p:spPr>
          <a:xfrm>
            <a:off x="5373559" y="3953314"/>
            <a:ext cx="197795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latin typeface="+mn-lt"/>
              </a:rPr>
              <a:t> Disponibilité des pièces </a:t>
            </a:r>
          </a:p>
          <a:p>
            <a:r>
              <a:rPr lang="fr-FR" sz="1000" b="1" dirty="0">
                <a:latin typeface="+mn-lt"/>
              </a:rPr>
              <a:t> </a:t>
            </a:r>
            <a:r>
              <a:rPr lang="fr-FR" sz="900" b="1" dirty="0">
                <a:latin typeface="+mn-lt"/>
              </a:rPr>
              <a:t>détachées indispensables :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7366702F-7148-4A0B-822E-6E56D993E121}"/>
              </a:ext>
            </a:extLst>
          </p:cNvPr>
          <p:cNvSpPr txBox="1"/>
          <p:nvPr userDrawn="1"/>
        </p:nvSpPr>
        <p:spPr>
          <a:xfrm>
            <a:off x="218744" y="2768600"/>
            <a:ext cx="179485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00" b="1" dirty="0">
                <a:latin typeface="+mn-lt"/>
              </a:rPr>
              <a:t>DONN</a:t>
            </a:r>
            <a:r>
              <a:rPr lang="fr-FR" sz="13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300" b="1" dirty="0">
                <a:latin typeface="+mn-lt"/>
              </a:rPr>
              <a:t>ES TECHNIQUES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773EBC7D-1A70-40FE-BD46-A123CF689827}"/>
              </a:ext>
            </a:extLst>
          </p:cNvPr>
          <p:cNvSpPr txBox="1"/>
          <p:nvPr userDrawn="1"/>
        </p:nvSpPr>
        <p:spPr>
          <a:xfrm>
            <a:off x="218744" y="4825579"/>
            <a:ext cx="5079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 Voir CGV disponibles en rayon, aux caisses et à l’accueil du magasin.</a:t>
            </a:r>
          </a:p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** Voir conditions de garantie du fabricant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CBE3C65-061D-4D29-BD49-863C1CC89471}"/>
              </a:ext>
            </a:extLst>
          </p:cNvPr>
          <p:cNvSpPr/>
          <p:nvPr userDrawn="1"/>
        </p:nvSpPr>
        <p:spPr>
          <a:xfrm>
            <a:off x="5485099" y="1141454"/>
            <a:ext cx="1752599" cy="191298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9CB7E24-244F-4A0C-8EC3-52E9F9EF9C84}"/>
              </a:ext>
            </a:extLst>
          </p:cNvPr>
          <p:cNvSpPr/>
          <p:nvPr userDrawn="1"/>
        </p:nvSpPr>
        <p:spPr>
          <a:xfrm>
            <a:off x="5471217" y="3211685"/>
            <a:ext cx="1779051" cy="69993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1370D437-4606-49DF-9F59-F333A1D67965}"/>
              </a:ext>
            </a:extLst>
          </p:cNvPr>
          <p:cNvSpPr txBox="1"/>
          <p:nvPr userDrawn="1"/>
        </p:nvSpPr>
        <p:spPr>
          <a:xfrm>
            <a:off x="5771674" y="6921069"/>
            <a:ext cx="147859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000" b="1" dirty="0">
                <a:latin typeface="+mn-lt"/>
              </a:rPr>
              <a:t>Sur commande.</a:t>
            </a:r>
          </a:p>
          <a:p>
            <a:pPr algn="l"/>
            <a:r>
              <a:rPr lang="fr-FR" sz="700" b="0" dirty="0">
                <a:latin typeface="+mn-lt"/>
              </a:rPr>
              <a:t>Adressez-vous à un conseiller </a:t>
            </a:r>
            <a:r>
              <a:rPr lang="fr-FR" sz="800" b="0" dirty="0">
                <a:latin typeface="+mn-lt"/>
              </a:rPr>
              <a:t> </a:t>
            </a:r>
            <a:r>
              <a:rPr lang="fr-FR" sz="700" b="0" dirty="0">
                <a:latin typeface="+mn-lt"/>
              </a:rPr>
              <a:t>pour plus d’information.</a:t>
            </a:r>
          </a:p>
          <a:p>
            <a:pPr algn="l"/>
            <a:endParaRPr lang="fr-FR" sz="900" b="0" dirty="0">
              <a:latin typeface="+mn-lt"/>
            </a:endParaRPr>
          </a:p>
          <a:p>
            <a:pPr algn="l"/>
            <a:r>
              <a:rPr lang="fr-FR" sz="1000" b="1" dirty="0">
                <a:latin typeface="+mn-lt"/>
              </a:rPr>
              <a:t>Disponible en retrait marchandise</a:t>
            </a:r>
          </a:p>
          <a:p>
            <a:pPr algn="l"/>
            <a:r>
              <a:rPr lang="fr-FR" sz="700" b="0" dirty="0">
                <a:latin typeface="+mn-lt"/>
              </a:rPr>
              <a:t>Adressez-vous à un conseiller  pour plus d’information.</a:t>
            </a:r>
          </a:p>
          <a:p>
            <a:pPr algn="l"/>
            <a:endParaRPr lang="fr-FR" sz="1000" b="1" dirty="0">
              <a:latin typeface="+mn-lt"/>
            </a:endParaRPr>
          </a:p>
          <a:p>
            <a:pPr algn="l"/>
            <a:r>
              <a:rPr lang="fr-FR" sz="1000" b="1" dirty="0">
                <a:latin typeface="+mn-lt"/>
              </a:rPr>
              <a:t>En stock en rayon</a:t>
            </a: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C98AC3AB-8875-470A-A385-00B3A1D55050}"/>
              </a:ext>
            </a:extLst>
          </p:cNvPr>
          <p:cNvSpPr txBox="1"/>
          <p:nvPr userDrawn="1"/>
        </p:nvSpPr>
        <p:spPr>
          <a:xfrm>
            <a:off x="5490048" y="6532687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latin typeface="+mn-lt"/>
              </a:rPr>
              <a:t>Disponibilité</a:t>
            </a:r>
            <a:r>
              <a:rPr lang="fr-FR" sz="1200" b="1" dirty="0">
                <a:latin typeface="+mn-lt"/>
              </a:rPr>
              <a:t> </a:t>
            </a:r>
            <a:endParaRPr lang="fr-FR" sz="1000" b="0" dirty="0">
              <a:latin typeface="+mn-lt"/>
            </a:endParaRPr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2CEE0444-BEC3-4F6A-ACE9-E97EDACF105F}"/>
              </a:ext>
            </a:extLst>
          </p:cNvPr>
          <p:cNvSpPr txBox="1"/>
          <p:nvPr userDrawn="1"/>
        </p:nvSpPr>
        <p:spPr>
          <a:xfrm>
            <a:off x="5509422" y="8651370"/>
            <a:ext cx="46679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>
                <a:latin typeface="+mn-lt"/>
              </a:rPr>
              <a:t>Ref :</a:t>
            </a:r>
          </a:p>
          <a:p>
            <a:endParaRPr lang="fr-FR" sz="600" dirty="0">
              <a:latin typeface="+mn-lt"/>
            </a:endParaRPr>
          </a:p>
          <a:p>
            <a:r>
              <a:rPr lang="fr-FR" sz="1000" dirty="0">
                <a:latin typeface="+mn-lt"/>
              </a:rPr>
              <a:t>EAN :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87C16434-6D3C-44F3-8CEF-DA7DFE9FE825}"/>
              </a:ext>
            </a:extLst>
          </p:cNvPr>
          <p:cNvSpPr txBox="1"/>
          <p:nvPr userDrawn="1"/>
        </p:nvSpPr>
        <p:spPr>
          <a:xfrm>
            <a:off x="5373559" y="9282364"/>
            <a:ext cx="197795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latin typeface="+mn-lt"/>
              </a:rPr>
              <a:t> Disponibilité des pièces </a:t>
            </a:r>
          </a:p>
          <a:p>
            <a:r>
              <a:rPr lang="fr-FR" sz="1000" b="1" dirty="0">
                <a:latin typeface="+mn-lt"/>
              </a:rPr>
              <a:t> </a:t>
            </a:r>
            <a:r>
              <a:rPr lang="fr-FR" sz="900" b="1" dirty="0">
                <a:latin typeface="+mn-lt"/>
              </a:rPr>
              <a:t>détachées indispensables :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C9CD8C1A-CB80-441A-BB95-3775EB789063}"/>
              </a:ext>
            </a:extLst>
          </p:cNvPr>
          <p:cNvSpPr txBox="1"/>
          <p:nvPr userDrawn="1"/>
        </p:nvSpPr>
        <p:spPr>
          <a:xfrm>
            <a:off x="218744" y="8097650"/>
            <a:ext cx="179485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00" b="1" dirty="0">
                <a:latin typeface="+mn-lt"/>
              </a:rPr>
              <a:t>DONN</a:t>
            </a:r>
            <a:r>
              <a:rPr lang="fr-FR" sz="13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300" b="1" dirty="0">
                <a:latin typeface="+mn-lt"/>
              </a:rPr>
              <a:t>ES TECHNIQUES</a:t>
            </a: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AAF108DB-C8AB-4D9F-A0DA-E2117BB0CC54}"/>
              </a:ext>
            </a:extLst>
          </p:cNvPr>
          <p:cNvSpPr txBox="1"/>
          <p:nvPr userDrawn="1"/>
        </p:nvSpPr>
        <p:spPr>
          <a:xfrm>
            <a:off x="218744" y="10154629"/>
            <a:ext cx="5079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 Voir CGV disponibles en rayon, aux caisses et à l’accueil du magasin.</a:t>
            </a:r>
          </a:p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** Voir conditions de garantie du fabricant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59C859B5-5A9A-43C7-BC1A-4AF0FA2BBFF9}"/>
              </a:ext>
            </a:extLst>
          </p:cNvPr>
          <p:cNvSpPr/>
          <p:nvPr userDrawn="1"/>
        </p:nvSpPr>
        <p:spPr>
          <a:xfrm>
            <a:off x="5485099" y="6470504"/>
            <a:ext cx="1752599" cy="191298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A741011-105A-4433-B3FB-CB3592C0D5C6}"/>
              </a:ext>
            </a:extLst>
          </p:cNvPr>
          <p:cNvSpPr/>
          <p:nvPr userDrawn="1"/>
        </p:nvSpPr>
        <p:spPr>
          <a:xfrm>
            <a:off x="5471217" y="8540735"/>
            <a:ext cx="1779051" cy="69993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B088606-62FE-406D-B857-6010405963AC}"/>
              </a:ext>
            </a:extLst>
          </p:cNvPr>
          <p:cNvSpPr/>
          <p:nvPr userDrawn="1"/>
        </p:nvSpPr>
        <p:spPr>
          <a:xfrm>
            <a:off x="5607904" y="1659171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3A2BDAF0-73FF-4355-99BD-799DB6905BCE}"/>
              </a:ext>
            </a:extLst>
          </p:cNvPr>
          <p:cNvSpPr/>
          <p:nvPr userDrawn="1"/>
        </p:nvSpPr>
        <p:spPr>
          <a:xfrm>
            <a:off x="5607904" y="2167716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4B00156-5B4E-4AD5-89F2-10F0AB475FD4}"/>
              </a:ext>
            </a:extLst>
          </p:cNvPr>
          <p:cNvSpPr/>
          <p:nvPr userDrawn="1"/>
        </p:nvSpPr>
        <p:spPr>
          <a:xfrm>
            <a:off x="5607904" y="2816263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BB02288B-F7DA-4552-AC7D-D645FA6FFEB5}"/>
              </a:ext>
            </a:extLst>
          </p:cNvPr>
          <p:cNvSpPr/>
          <p:nvPr userDrawn="1"/>
        </p:nvSpPr>
        <p:spPr>
          <a:xfrm>
            <a:off x="5609834" y="6984169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3E2F7FB6-7D48-4C0E-AB8A-F5FE683AA7DF}"/>
              </a:ext>
            </a:extLst>
          </p:cNvPr>
          <p:cNvSpPr/>
          <p:nvPr userDrawn="1"/>
        </p:nvSpPr>
        <p:spPr>
          <a:xfrm>
            <a:off x="5609834" y="7492714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8977422-5D78-4EC9-979F-4F593AEFD39E}"/>
              </a:ext>
            </a:extLst>
          </p:cNvPr>
          <p:cNvSpPr/>
          <p:nvPr userDrawn="1"/>
        </p:nvSpPr>
        <p:spPr>
          <a:xfrm>
            <a:off x="5609834" y="8141261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4C8EB86B-2E70-2A5A-06D5-D8BBFFBC24C9}"/>
              </a:ext>
            </a:extLst>
          </p:cNvPr>
          <p:cNvCxnSpPr>
            <a:cxnSpLocks/>
          </p:cNvCxnSpPr>
          <p:nvPr userDrawn="1"/>
        </p:nvCxnSpPr>
        <p:spPr>
          <a:xfrm>
            <a:off x="0" y="5346700"/>
            <a:ext cx="75612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252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4 produ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96B45E74-1308-B054-F4D9-8862D843770D}"/>
              </a:ext>
            </a:extLst>
          </p:cNvPr>
          <p:cNvSpPr txBox="1"/>
          <p:nvPr userDrawn="1"/>
        </p:nvSpPr>
        <p:spPr>
          <a:xfrm>
            <a:off x="1775567" y="748043"/>
            <a:ext cx="1550750" cy="261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latin typeface="+mn-lt"/>
              </a:rPr>
              <a:t>DONN</a:t>
            </a:r>
            <a:r>
              <a:rPr lang="fr-FR" sz="11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100" b="1" dirty="0">
                <a:latin typeface="+mn-lt"/>
              </a:rPr>
              <a:t>ES TECHNIQUES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E0F55F7-F479-321D-4866-2FF5548F6D3C}"/>
              </a:ext>
            </a:extLst>
          </p:cNvPr>
          <p:cNvSpPr txBox="1"/>
          <p:nvPr userDrawn="1"/>
        </p:nvSpPr>
        <p:spPr>
          <a:xfrm>
            <a:off x="10668" y="2491720"/>
            <a:ext cx="6336581" cy="200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700" dirty="0">
                <a:latin typeface="+mn-lt"/>
              </a:rPr>
              <a:t>*Voir CGV disponibles en rayon, aux caisses et à l’accueil du magasin. **Voir </a:t>
            </a:r>
            <a:r>
              <a:rPr lang="fr-FR" sz="700" dirty="0">
                <a:effectLst/>
                <a:latin typeface="+mn-lt"/>
                <a:ea typeface="Calibri" panose="020F0502020204030204" pitchFamily="34" charset="0"/>
              </a:rPr>
              <a:t>conditions de garantie du fabricant. </a:t>
            </a:r>
            <a:endParaRPr lang="fr-FR" sz="700" dirty="0">
              <a:latin typeface="+mn-lt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5FFDE50-22FF-CE58-4504-4EAA330886E9}"/>
              </a:ext>
            </a:extLst>
          </p:cNvPr>
          <p:cNvSpPr txBox="1"/>
          <p:nvPr userDrawn="1"/>
        </p:nvSpPr>
        <p:spPr>
          <a:xfrm>
            <a:off x="1740433" y="2138886"/>
            <a:ext cx="1547305" cy="307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>
                <a:latin typeface="+mn-lt"/>
              </a:rPr>
              <a:t>Disponibilité des pièces détachées indispensables 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857255-9FF2-79E5-209E-8AC26F300340}"/>
              </a:ext>
            </a:extLst>
          </p:cNvPr>
          <p:cNvSpPr/>
          <p:nvPr userDrawn="1"/>
        </p:nvSpPr>
        <p:spPr>
          <a:xfrm>
            <a:off x="5821005" y="97458"/>
            <a:ext cx="1498560" cy="15277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dirty="0">
              <a:latin typeface="+mn-lt"/>
            </a:endParaRPr>
          </a:p>
        </p:txBody>
      </p:sp>
      <p:sp>
        <p:nvSpPr>
          <p:cNvPr id="12" name="Espace réservé du texte 15">
            <a:extLst>
              <a:ext uri="{FF2B5EF4-FFF2-40B4-BE49-F238E27FC236}">
                <a16:creationId xmlns:a16="http://schemas.microsoft.com/office/drawing/2014/main" id="{5B188EBD-4D2F-AB15-96E1-32F77D1FDEB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1238" y="159014"/>
            <a:ext cx="5277776" cy="387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>
                <a:solidFill>
                  <a:srgbClr val="372124"/>
                </a:solidFill>
                <a:latin typeface="Century Gothic" panose="020B0502020202020204" pitchFamily="34" charset="0"/>
                <a:cs typeface="Catamaran Black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3" name="Espace réservé du texte 13">
            <a:extLst>
              <a:ext uri="{FF2B5EF4-FFF2-40B4-BE49-F238E27FC236}">
                <a16:creationId xmlns:a16="http://schemas.microsoft.com/office/drawing/2014/main" id="{422CC5D7-FC7F-73B6-F8CE-D990B56B8F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33378" y="1054196"/>
            <a:ext cx="3675637" cy="1035351"/>
          </a:xfrm>
          <a:prstGeom prst="rect">
            <a:avLst/>
          </a:prstGeom>
        </p:spPr>
        <p:txBody>
          <a:bodyPr/>
          <a:lstStyle>
            <a:lvl1pPr marL="228623" marR="0" indent="-228623" algn="l" defTabSz="914491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50" b="0" i="0">
                <a:solidFill>
                  <a:srgbClr val="372124"/>
                </a:solidFill>
                <a:latin typeface="+mn-lt"/>
                <a:cs typeface="Catamaran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4" name="Espace réservé pour une image  4">
            <a:extLst>
              <a:ext uri="{FF2B5EF4-FFF2-40B4-BE49-F238E27FC236}">
                <a16:creationId xmlns:a16="http://schemas.microsoft.com/office/drawing/2014/main" id="{95752F23-7AA0-A8A2-3917-C0D0D6EC42B0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261773" y="1781223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15" name="Espace réservé pour une image  4">
            <a:extLst>
              <a:ext uri="{FF2B5EF4-FFF2-40B4-BE49-F238E27FC236}">
                <a16:creationId xmlns:a16="http://schemas.microsoft.com/office/drawing/2014/main" id="{56E20214-68F3-DF86-564A-F218AB3794B9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969718" y="1781223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16" name="Espace réservé pour une image  7">
            <a:extLst>
              <a:ext uri="{FF2B5EF4-FFF2-40B4-BE49-F238E27FC236}">
                <a16:creationId xmlns:a16="http://schemas.microsoft.com/office/drawing/2014/main" id="{E9AF471B-B739-6166-0292-D1F31BC8C63C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49033" y="781277"/>
            <a:ext cx="1327294" cy="8385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9713B5D-C2E4-5FBD-5855-8CEF44BC453A}"/>
              </a:ext>
            </a:extLst>
          </p:cNvPr>
          <p:cNvSpPr txBox="1"/>
          <p:nvPr userDrawn="1"/>
        </p:nvSpPr>
        <p:spPr>
          <a:xfrm>
            <a:off x="6012421" y="468876"/>
            <a:ext cx="1345097" cy="113894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6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6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F9EF398-6FBC-A61D-F934-E4D92AA76329}"/>
              </a:ext>
            </a:extLst>
          </p:cNvPr>
          <p:cNvSpPr txBox="1"/>
          <p:nvPr userDrawn="1"/>
        </p:nvSpPr>
        <p:spPr>
          <a:xfrm>
            <a:off x="5827027" y="199460"/>
            <a:ext cx="1550348" cy="32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500" b="1" dirty="0">
                <a:latin typeface="+mn-lt"/>
              </a:rPr>
              <a:t>Disponibilité </a:t>
            </a:r>
            <a:endParaRPr lang="fr-FR" sz="1500" b="0" dirty="0"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5F73B60-0FCA-4FB9-46A1-D4F3FF49354B}"/>
              </a:ext>
            </a:extLst>
          </p:cNvPr>
          <p:cNvSpPr/>
          <p:nvPr userDrawn="1"/>
        </p:nvSpPr>
        <p:spPr>
          <a:xfrm>
            <a:off x="5927095" y="917580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EB39CF5-1B4E-DA73-156B-415D829DB579}"/>
              </a:ext>
            </a:extLst>
          </p:cNvPr>
          <p:cNvSpPr/>
          <p:nvPr userDrawn="1"/>
        </p:nvSpPr>
        <p:spPr>
          <a:xfrm>
            <a:off x="5927194" y="520511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773DB45-6AE0-747A-3851-D66CD22D8182}"/>
              </a:ext>
            </a:extLst>
          </p:cNvPr>
          <p:cNvSpPr/>
          <p:nvPr userDrawn="1"/>
        </p:nvSpPr>
        <p:spPr>
          <a:xfrm>
            <a:off x="5926614" y="1435255"/>
            <a:ext cx="101677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6" name="Espace réservé du texte 9">
            <a:extLst>
              <a:ext uri="{FF2B5EF4-FFF2-40B4-BE49-F238E27FC236}">
                <a16:creationId xmlns:a16="http://schemas.microsoft.com/office/drawing/2014/main" id="{B47CF38D-F168-2558-2891-BC04B1D155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83123" y="1832876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1438C45-E5C4-C37A-A78A-6159F23B09BC}"/>
              </a:ext>
            </a:extLst>
          </p:cNvPr>
          <p:cNvSpPr/>
          <p:nvPr userDrawn="1"/>
        </p:nvSpPr>
        <p:spPr>
          <a:xfrm>
            <a:off x="5827680" y="1795315"/>
            <a:ext cx="1498560" cy="63009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09672DA5-1091-085A-5735-F9B99F3D74F4}"/>
              </a:ext>
            </a:extLst>
          </p:cNvPr>
          <p:cNvSpPr txBox="1"/>
          <p:nvPr userDrawn="1"/>
        </p:nvSpPr>
        <p:spPr>
          <a:xfrm>
            <a:off x="5792974" y="1816048"/>
            <a:ext cx="528552" cy="538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900" dirty="0">
                <a:latin typeface="+mn-lt"/>
              </a:rPr>
              <a:t>Ref : </a:t>
            </a:r>
          </a:p>
          <a:p>
            <a:pPr algn="l"/>
            <a:endParaRPr lang="fr-FR" sz="1000" dirty="0">
              <a:latin typeface="+mn-lt"/>
            </a:endParaRPr>
          </a:p>
          <a:p>
            <a:pPr algn="l"/>
            <a:r>
              <a:rPr lang="fr-FR" sz="900" dirty="0">
                <a:latin typeface="+mn-lt"/>
              </a:rPr>
              <a:t>EAN :</a:t>
            </a:r>
          </a:p>
        </p:txBody>
      </p:sp>
      <p:sp>
        <p:nvSpPr>
          <p:cNvPr id="29" name="Espace réservé du texte 9">
            <a:extLst>
              <a:ext uri="{FF2B5EF4-FFF2-40B4-BE49-F238E27FC236}">
                <a16:creationId xmlns:a16="http://schemas.microsoft.com/office/drawing/2014/main" id="{73D279E1-FFCC-FB10-C957-C4E177A91D6A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6183123" y="2123621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31" name="Espace réservé du texte 9">
            <a:extLst>
              <a:ext uri="{FF2B5EF4-FFF2-40B4-BE49-F238E27FC236}">
                <a16:creationId xmlns:a16="http://schemas.microsoft.com/office/drawing/2014/main" id="{D39353D8-F5BC-1072-7A80-DBA69A06E9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86344" y="2146955"/>
            <a:ext cx="2335411" cy="299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modifier, indiquer : XX ans ou « Disponibilité non communiquée »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9756E048-FEEF-8D4C-8476-88A35719B5EA}"/>
              </a:ext>
            </a:extLst>
          </p:cNvPr>
          <p:cNvSpPr txBox="1"/>
          <p:nvPr userDrawn="1"/>
        </p:nvSpPr>
        <p:spPr>
          <a:xfrm>
            <a:off x="1765531" y="3432668"/>
            <a:ext cx="1550750" cy="261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latin typeface="+mn-lt"/>
              </a:rPr>
              <a:t>DONN</a:t>
            </a:r>
            <a:r>
              <a:rPr lang="fr-FR" sz="11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100" b="1" dirty="0">
                <a:latin typeface="+mn-lt"/>
              </a:rPr>
              <a:t>ES TECHNIQUES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CCA6EEE3-D538-5C28-E47E-958B0D8513DD}"/>
              </a:ext>
            </a:extLst>
          </p:cNvPr>
          <p:cNvSpPr txBox="1"/>
          <p:nvPr userDrawn="1"/>
        </p:nvSpPr>
        <p:spPr>
          <a:xfrm>
            <a:off x="632" y="5176346"/>
            <a:ext cx="6336581" cy="200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700" dirty="0">
                <a:latin typeface="+mn-lt"/>
              </a:rPr>
              <a:t>*Voir CGV disponibles en rayon, aux caisses et à l’accueil du magasin. **Voir </a:t>
            </a:r>
            <a:r>
              <a:rPr lang="fr-FR" sz="700" dirty="0">
                <a:effectLst/>
                <a:latin typeface="+mn-lt"/>
                <a:ea typeface="Calibri" panose="020F0502020204030204" pitchFamily="34" charset="0"/>
              </a:rPr>
              <a:t>conditions de garantie du fabricant. </a:t>
            </a:r>
            <a:endParaRPr lang="fr-FR" sz="700" dirty="0">
              <a:latin typeface="+mn-lt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77DB431-1557-3263-5E59-A1BD39D7D9E4}"/>
              </a:ext>
            </a:extLst>
          </p:cNvPr>
          <p:cNvSpPr txBox="1"/>
          <p:nvPr userDrawn="1"/>
        </p:nvSpPr>
        <p:spPr>
          <a:xfrm>
            <a:off x="1730396" y="4823511"/>
            <a:ext cx="1547305" cy="307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>
                <a:latin typeface="+mn-lt"/>
              </a:rPr>
              <a:t>Disponibilité des pièces détachées indispensables :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50636D8-8707-82E9-09CB-BEDB59AB5487}"/>
              </a:ext>
            </a:extLst>
          </p:cNvPr>
          <p:cNvSpPr/>
          <p:nvPr userDrawn="1"/>
        </p:nvSpPr>
        <p:spPr>
          <a:xfrm>
            <a:off x="5810969" y="2782084"/>
            <a:ext cx="1498560" cy="15277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dirty="0">
              <a:latin typeface="+mn-lt"/>
            </a:endParaRPr>
          </a:p>
        </p:txBody>
      </p:sp>
      <p:sp>
        <p:nvSpPr>
          <p:cNvPr id="37" name="Espace réservé du texte 15">
            <a:extLst>
              <a:ext uri="{FF2B5EF4-FFF2-40B4-BE49-F238E27FC236}">
                <a16:creationId xmlns:a16="http://schemas.microsoft.com/office/drawing/2014/main" id="{4FE244B3-7E84-4573-DFEA-BE21B9DF06F9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221202" y="2843639"/>
            <a:ext cx="5277776" cy="387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>
                <a:solidFill>
                  <a:srgbClr val="372124"/>
                </a:solidFill>
                <a:latin typeface="Century Gothic" panose="020B0502020202020204" pitchFamily="34" charset="0"/>
                <a:cs typeface="Catamaran Black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511FBDB-1126-B6FE-C58F-F90AFF4017D6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1823341" y="3738821"/>
            <a:ext cx="3675637" cy="1035351"/>
          </a:xfrm>
          <a:prstGeom prst="rect">
            <a:avLst/>
          </a:prstGeom>
        </p:spPr>
        <p:txBody>
          <a:bodyPr/>
          <a:lstStyle>
            <a:lvl1pPr marL="228623" marR="0" indent="-228623" algn="l" defTabSz="914491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50" b="0" i="0">
                <a:solidFill>
                  <a:srgbClr val="372124"/>
                </a:solidFill>
                <a:latin typeface="+mn-lt"/>
                <a:cs typeface="Catamaran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39" name="Espace réservé pour une image  4">
            <a:extLst>
              <a:ext uri="{FF2B5EF4-FFF2-40B4-BE49-F238E27FC236}">
                <a16:creationId xmlns:a16="http://schemas.microsoft.com/office/drawing/2014/main" id="{356C4B4D-3E65-BBEA-9124-1A62008F4E84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251737" y="4465849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40" name="Espace réservé pour une image  4">
            <a:extLst>
              <a:ext uri="{FF2B5EF4-FFF2-40B4-BE49-F238E27FC236}">
                <a16:creationId xmlns:a16="http://schemas.microsoft.com/office/drawing/2014/main" id="{32A3DB06-2803-DA68-4168-520E266FC11A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959682" y="4465849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41" name="Espace réservé pour une image  7">
            <a:extLst>
              <a:ext uri="{FF2B5EF4-FFF2-40B4-BE49-F238E27FC236}">
                <a16:creationId xmlns:a16="http://schemas.microsoft.com/office/drawing/2014/main" id="{48DB9337-A46F-5BA0-2BBE-3F6B24B4CE13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238997" y="3465903"/>
            <a:ext cx="1327294" cy="8385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0987C7E9-6BCC-CF37-33A6-0222C0B29384}"/>
              </a:ext>
            </a:extLst>
          </p:cNvPr>
          <p:cNvSpPr txBox="1"/>
          <p:nvPr userDrawn="1"/>
        </p:nvSpPr>
        <p:spPr>
          <a:xfrm>
            <a:off x="6002385" y="3153502"/>
            <a:ext cx="1345097" cy="1138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6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6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17B80C74-691F-BA1F-1B70-CDA76C354F8F}"/>
              </a:ext>
            </a:extLst>
          </p:cNvPr>
          <p:cNvSpPr txBox="1"/>
          <p:nvPr userDrawn="1"/>
        </p:nvSpPr>
        <p:spPr>
          <a:xfrm>
            <a:off x="5816990" y="2884085"/>
            <a:ext cx="1550348" cy="32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500" b="1" dirty="0">
                <a:latin typeface="+mn-lt"/>
              </a:rPr>
              <a:t>Disponibilité </a:t>
            </a:r>
            <a:endParaRPr lang="fr-FR" sz="1500" b="0" dirty="0"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33A8BCD-A7B3-844A-A1E3-47236AC4DB76}"/>
              </a:ext>
            </a:extLst>
          </p:cNvPr>
          <p:cNvSpPr/>
          <p:nvPr userDrawn="1"/>
        </p:nvSpPr>
        <p:spPr>
          <a:xfrm>
            <a:off x="5917059" y="3602206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5D40A48-4AD5-D262-EA28-2B7206BC6F8D}"/>
              </a:ext>
            </a:extLst>
          </p:cNvPr>
          <p:cNvSpPr/>
          <p:nvPr userDrawn="1"/>
        </p:nvSpPr>
        <p:spPr>
          <a:xfrm>
            <a:off x="5917158" y="3205137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3C2E970-ECB3-8885-2696-0BC95E69E92D}"/>
              </a:ext>
            </a:extLst>
          </p:cNvPr>
          <p:cNvSpPr/>
          <p:nvPr userDrawn="1"/>
        </p:nvSpPr>
        <p:spPr>
          <a:xfrm>
            <a:off x="5916578" y="4119880"/>
            <a:ext cx="101677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48" name="Espace réservé du texte 9">
            <a:extLst>
              <a:ext uri="{FF2B5EF4-FFF2-40B4-BE49-F238E27FC236}">
                <a16:creationId xmlns:a16="http://schemas.microsoft.com/office/drawing/2014/main" id="{2D5E8458-DA22-4DB4-77A0-41F64777A416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6173087" y="4517501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E275D67-5179-87F3-452E-53324BD73942}"/>
              </a:ext>
            </a:extLst>
          </p:cNvPr>
          <p:cNvSpPr/>
          <p:nvPr userDrawn="1"/>
        </p:nvSpPr>
        <p:spPr>
          <a:xfrm>
            <a:off x="5817644" y="4479941"/>
            <a:ext cx="1498560" cy="63009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93294577-5955-06F7-41BF-8568B2DBB6E1}"/>
              </a:ext>
            </a:extLst>
          </p:cNvPr>
          <p:cNvSpPr txBox="1"/>
          <p:nvPr userDrawn="1"/>
        </p:nvSpPr>
        <p:spPr>
          <a:xfrm>
            <a:off x="5782938" y="4500673"/>
            <a:ext cx="528552" cy="538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900" dirty="0">
                <a:latin typeface="+mn-lt"/>
              </a:rPr>
              <a:t>Ref : </a:t>
            </a:r>
          </a:p>
          <a:p>
            <a:pPr algn="l"/>
            <a:endParaRPr lang="fr-FR" sz="1000" dirty="0">
              <a:latin typeface="+mn-lt"/>
            </a:endParaRPr>
          </a:p>
          <a:p>
            <a:pPr algn="l"/>
            <a:r>
              <a:rPr lang="fr-FR" sz="900" dirty="0">
                <a:latin typeface="+mn-lt"/>
              </a:rPr>
              <a:t>EAN :</a:t>
            </a:r>
          </a:p>
        </p:txBody>
      </p:sp>
      <p:sp>
        <p:nvSpPr>
          <p:cNvPr id="51" name="Espace réservé du texte 9">
            <a:extLst>
              <a:ext uri="{FF2B5EF4-FFF2-40B4-BE49-F238E27FC236}">
                <a16:creationId xmlns:a16="http://schemas.microsoft.com/office/drawing/2014/main" id="{1B103EE8-A890-C077-FAC0-2AF34DC4FFD4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>
          <a:xfrm>
            <a:off x="6173087" y="4808247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53" name="Espace réservé du texte 9">
            <a:extLst>
              <a:ext uri="{FF2B5EF4-FFF2-40B4-BE49-F238E27FC236}">
                <a16:creationId xmlns:a16="http://schemas.microsoft.com/office/drawing/2014/main" id="{D371340B-E91D-FFF6-232C-E3E1E2928A0A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3176308" y="4831580"/>
            <a:ext cx="2335411" cy="299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modifier, indiquer : XX ans ou « Disponibilité non communiquée »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1FB572A7-69D1-AB05-FAB2-62166B70AF4A}"/>
              </a:ext>
            </a:extLst>
          </p:cNvPr>
          <p:cNvSpPr txBox="1"/>
          <p:nvPr userDrawn="1"/>
        </p:nvSpPr>
        <p:spPr>
          <a:xfrm>
            <a:off x="1776199" y="6134111"/>
            <a:ext cx="1550750" cy="261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latin typeface="+mn-lt"/>
              </a:rPr>
              <a:t>DONN</a:t>
            </a:r>
            <a:r>
              <a:rPr lang="fr-FR" sz="11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100" b="1" dirty="0">
                <a:latin typeface="+mn-lt"/>
              </a:rPr>
              <a:t>ES TECHNIQUES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B1361F14-223E-8615-614D-427B09E4E91D}"/>
              </a:ext>
            </a:extLst>
          </p:cNvPr>
          <p:cNvSpPr txBox="1"/>
          <p:nvPr userDrawn="1"/>
        </p:nvSpPr>
        <p:spPr>
          <a:xfrm>
            <a:off x="11300" y="7877788"/>
            <a:ext cx="6336581" cy="200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700" dirty="0">
                <a:latin typeface="+mn-lt"/>
              </a:rPr>
              <a:t>*Voir CGV disponibles en rayon, aux caisses et à l’accueil du magasin. **Voir </a:t>
            </a:r>
            <a:r>
              <a:rPr lang="fr-FR" sz="700" dirty="0">
                <a:effectLst/>
                <a:latin typeface="+mn-lt"/>
                <a:ea typeface="Calibri" panose="020F0502020204030204" pitchFamily="34" charset="0"/>
              </a:rPr>
              <a:t>conditions de garantie du fabricant. </a:t>
            </a:r>
            <a:endParaRPr lang="fr-FR" sz="700" dirty="0">
              <a:latin typeface="+mn-lt"/>
            </a:endParaRP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1E400331-F41F-2C72-7799-2B326A7DFF96}"/>
              </a:ext>
            </a:extLst>
          </p:cNvPr>
          <p:cNvSpPr txBox="1"/>
          <p:nvPr userDrawn="1"/>
        </p:nvSpPr>
        <p:spPr>
          <a:xfrm>
            <a:off x="1741065" y="7524954"/>
            <a:ext cx="1547305" cy="307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>
                <a:latin typeface="+mn-lt"/>
              </a:rPr>
              <a:t>Disponibilité des pièces détachées indispensables :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3E409E0-60A6-49C4-5F11-CC4790F687A9}"/>
              </a:ext>
            </a:extLst>
          </p:cNvPr>
          <p:cNvSpPr/>
          <p:nvPr userDrawn="1"/>
        </p:nvSpPr>
        <p:spPr>
          <a:xfrm>
            <a:off x="5821637" y="5483527"/>
            <a:ext cx="1498560" cy="15277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dirty="0">
              <a:latin typeface="+mn-lt"/>
            </a:endParaRPr>
          </a:p>
        </p:txBody>
      </p:sp>
      <p:sp>
        <p:nvSpPr>
          <p:cNvPr id="59" name="Espace réservé du texte 15">
            <a:extLst>
              <a:ext uri="{FF2B5EF4-FFF2-40B4-BE49-F238E27FC236}">
                <a16:creationId xmlns:a16="http://schemas.microsoft.com/office/drawing/2014/main" id="{569AD6EA-7F77-983B-32C5-9F9FC3C1C111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231870" y="5545082"/>
            <a:ext cx="5277776" cy="387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>
                <a:solidFill>
                  <a:srgbClr val="372124"/>
                </a:solidFill>
                <a:latin typeface="Century Gothic" panose="020B0502020202020204" pitchFamily="34" charset="0"/>
                <a:cs typeface="Catamaran Black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60" name="Espace réservé du texte 13">
            <a:extLst>
              <a:ext uri="{FF2B5EF4-FFF2-40B4-BE49-F238E27FC236}">
                <a16:creationId xmlns:a16="http://schemas.microsoft.com/office/drawing/2014/main" id="{4C02358A-919D-9775-C2AA-22DF686ED33E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>
          <a:xfrm>
            <a:off x="1834010" y="6440264"/>
            <a:ext cx="3675637" cy="1035351"/>
          </a:xfrm>
          <a:prstGeom prst="rect">
            <a:avLst/>
          </a:prstGeom>
        </p:spPr>
        <p:txBody>
          <a:bodyPr/>
          <a:lstStyle>
            <a:lvl1pPr marL="228623" marR="0" indent="-228623" algn="l" defTabSz="914491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50" b="0" i="0">
                <a:solidFill>
                  <a:srgbClr val="372124"/>
                </a:solidFill>
                <a:latin typeface="+mn-lt"/>
                <a:cs typeface="Catamaran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61" name="Espace réservé pour une image  4">
            <a:extLst>
              <a:ext uri="{FF2B5EF4-FFF2-40B4-BE49-F238E27FC236}">
                <a16:creationId xmlns:a16="http://schemas.microsoft.com/office/drawing/2014/main" id="{38C24EE5-465C-E96C-EB2C-194718683127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262405" y="7167291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62" name="Espace réservé pour une image  4">
            <a:extLst>
              <a:ext uri="{FF2B5EF4-FFF2-40B4-BE49-F238E27FC236}">
                <a16:creationId xmlns:a16="http://schemas.microsoft.com/office/drawing/2014/main" id="{9B353A1B-225D-3783-D6A5-EDEF807AC997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970350" y="7167291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63" name="Espace réservé pour une image  7">
            <a:extLst>
              <a:ext uri="{FF2B5EF4-FFF2-40B4-BE49-F238E27FC236}">
                <a16:creationId xmlns:a16="http://schemas.microsoft.com/office/drawing/2014/main" id="{8FC95882-C6A9-066C-DE8A-42AE662E4EFB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249665" y="6167346"/>
            <a:ext cx="1327294" cy="8385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4FF0F77E-B8E8-D740-7C2D-9B3EAE85FE6C}"/>
              </a:ext>
            </a:extLst>
          </p:cNvPr>
          <p:cNvSpPr txBox="1"/>
          <p:nvPr userDrawn="1"/>
        </p:nvSpPr>
        <p:spPr>
          <a:xfrm>
            <a:off x="6013054" y="5854944"/>
            <a:ext cx="1345097" cy="1138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6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6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3D652A36-7A44-5C8A-D84B-01F570F28BBA}"/>
              </a:ext>
            </a:extLst>
          </p:cNvPr>
          <p:cNvSpPr txBox="1"/>
          <p:nvPr userDrawn="1"/>
        </p:nvSpPr>
        <p:spPr>
          <a:xfrm>
            <a:off x="5827659" y="5585528"/>
            <a:ext cx="1550348" cy="32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500" b="1" dirty="0">
                <a:latin typeface="+mn-lt"/>
              </a:rPr>
              <a:t>Disponibilité </a:t>
            </a:r>
            <a:endParaRPr lang="fr-FR" sz="1500" b="0" dirty="0">
              <a:latin typeface="+mn-l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AB98356D-36E6-A1BB-BB27-6144190CA9D2}"/>
              </a:ext>
            </a:extLst>
          </p:cNvPr>
          <p:cNvSpPr/>
          <p:nvPr userDrawn="1"/>
        </p:nvSpPr>
        <p:spPr>
          <a:xfrm>
            <a:off x="5927728" y="6303648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77190F78-E2BA-A709-CAE6-C3ED536DEF4F}"/>
              </a:ext>
            </a:extLst>
          </p:cNvPr>
          <p:cNvSpPr/>
          <p:nvPr userDrawn="1"/>
        </p:nvSpPr>
        <p:spPr>
          <a:xfrm>
            <a:off x="5927827" y="5906579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937D6F2-E775-853B-49B6-B382EFDAE3BD}"/>
              </a:ext>
            </a:extLst>
          </p:cNvPr>
          <p:cNvSpPr/>
          <p:nvPr userDrawn="1"/>
        </p:nvSpPr>
        <p:spPr>
          <a:xfrm>
            <a:off x="5927246" y="6821323"/>
            <a:ext cx="101677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70" name="Espace réservé du texte 9">
            <a:extLst>
              <a:ext uri="{FF2B5EF4-FFF2-40B4-BE49-F238E27FC236}">
                <a16:creationId xmlns:a16="http://schemas.microsoft.com/office/drawing/2014/main" id="{DC8DF2DF-5532-AA69-9E3D-6A53E0E938C9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>
          <a:xfrm>
            <a:off x="6183755" y="7218944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9F3B838-F31A-3C3D-4A8C-2AD38A2BF390}"/>
              </a:ext>
            </a:extLst>
          </p:cNvPr>
          <p:cNvSpPr/>
          <p:nvPr userDrawn="1"/>
        </p:nvSpPr>
        <p:spPr>
          <a:xfrm>
            <a:off x="5828312" y="7181384"/>
            <a:ext cx="1498560" cy="63009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6276C8B8-8C1F-C157-4829-155860646468}"/>
              </a:ext>
            </a:extLst>
          </p:cNvPr>
          <p:cNvSpPr txBox="1"/>
          <p:nvPr userDrawn="1"/>
        </p:nvSpPr>
        <p:spPr>
          <a:xfrm>
            <a:off x="5793606" y="7202116"/>
            <a:ext cx="528552" cy="538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900" dirty="0">
                <a:latin typeface="+mn-lt"/>
              </a:rPr>
              <a:t>Ref : </a:t>
            </a:r>
          </a:p>
          <a:p>
            <a:pPr algn="l"/>
            <a:endParaRPr lang="fr-FR" sz="1000" dirty="0">
              <a:latin typeface="+mn-lt"/>
            </a:endParaRPr>
          </a:p>
          <a:p>
            <a:pPr algn="l"/>
            <a:r>
              <a:rPr lang="fr-FR" sz="900" dirty="0">
                <a:latin typeface="+mn-lt"/>
              </a:rPr>
              <a:t>EAN :</a:t>
            </a:r>
          </a:p>
        </p:txBody>
      </p:sp>
      <p:sp>
        <p:nvSpPr>
          <p:cNvPr id="73" name="Espace réservé du texte 9">
            <a:extLst>
              <a:ext uri="{FF2B5EF4-FFF2-40B4-BE49-F238E27FC236}">
                <a16:creationId xmlns:a16="http://schemas.microsoft.com/office/drawing/2014/main" id="{55799EC1-95D3-B98F-126E-BB5FF08445AD}"/>
              </a:ext>
            </a:extLst>
          </p:cNvPr>
          <p:cNvSpPr>
            <a:spLocks noGrp="1"/>
          </p:cNvSpPr>
          <p:nvPr>
            <p:ph type="body" sz="quarter" idx="78"/>
          </p:nvPr>
        </p:nvSpPr>
        <p:spPr>
          <a:xfrm>
            <a:off x="6183755" y="7509690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75" name="Espace réservé du texte 9">
            <a:extLst>
              <a:ext uri="{FF2B5EF4-FFF2-40B4-BE49-F238E27FC236}">
                <a16:creationId xmlns:a16="http://schemas.microsoft.com/office/drawing/2014/main" id="{6185444F-47F3-06BE-F995-1212A339804D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3186976" y="7533023"/>
            <a:ext cx="2335411" cy="299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modifier, indiquer : XX ans ou « Disponibilité non communiquée »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F5551116-6FD8-A7BC-EA55-1573B5E27B7E}"/>
              </a:ext>
            </a:extLst>
          </p:cNvPr>
          <p:cNvSpPr txBox="1"/>
          <p:nvPr userDrawn="1"/>
        </p:nvSpPr>
        <p:spPr>
          <a:xfrm>
            <a:off x="1775147" y="8818228"/>
            <a:ext cx="1550750" cy="261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latin typeface="+mn-lt"/>
              </a:rPr>
              <a:t>DONN</a:t>
            </a:r>
            <a:r>
              <a:rPr lang="fr-FR" sz="11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100" b="1" dirty="0">
                <a:latin typeface="+mn-lt"/>
              </a:rPr>
              <a:t>ES TECHNIQUES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24829148-D6F3-5687-593C-78C19CB66A06}"/>
              </a:ext>
            </a:extLst>
          </p:cNvPr>
          <p:cNvSpPr txBox="1"/>
          <p:nvPr userDrawn="1"/>
        </p:nvSpPr>
        <p:spPr>
          <a:xfrm>
            <a:off x="10248" y="10516178"/>
            <a:ext cx="6336581" cy="200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700" dirty="0">
                <a:latin typeface="+mn-lt"/>
              </a:rPr>
              <a:t>*Voir CGV disponibles en rayon, aux caisses et à l’accueil du magasin. **Voir </a:t>
            </a:r>
            <a:r>
              <a:rPr lang="fr-FR" sz="700" dirty="0">
                <a:effectLst/>
                <a:latin typeface="+mn-lt"/>
                <a:ea typeface="Calibri" panose="020F0502020204030204" pitchFamily="34" charset="0"/>
              </a:rPr>
              <a:t>conditions de garantie du fabricant. </a:t>
            </a:r>
            <a:endParaRPr lang="fr-FR" sz="700" dirty="0">
              <a:latin typeface="+mn-lt"/>
            </a:endParaRPr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id="{39A34E15-4292-00E0-BD00-4BEC33391BE6}"/>
              </a:ext>
            </a:extLst>
          </p:cNvPr>
          <p:cNvSpPr txBox="1"/>
          <p:nvPr userDrawn="1"/>
        </p:nvSpPr>
        <p:spPr>
          <a:xfrm>
            <a:off x="1740012" y="10209070"/>
            <a:ext cx="1547305" cy="307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>
                <a:latin typeface="+mn-lt"/>
              </a:rPr>
              <a:t>Disponibilité des pièces détachées indispensables :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66CA0C3-FC83-62AC-9CB4-623ADE543744}"/>
              </a:ext>
            </a:extLst>
          </p:cNvPr>
          <p:cNvSpPr/>
          <p:nvPr userDrawn="1"/>
        </p:nvSpPr>
        <p:spPr>
          <a:xfrm>
            <a:off x="5820585" y="8167643"/>
            <a:ext cx="1498560" cy="15277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dirty="0">
              <a:latin typeface="+mn-lt"/>
            </a:endParaRPr>
          </a:p>
        </p:txBody>
      </p:sp>
      <p:sp>
        <p:nvSpPr>
          <p:cNvPr id="81" name="Espace réservé du texte 15">
            <a:extLst>
              <a:ext uri="{FF2B5EF4-FFF2-40B4-BE49-F238E27FC236}">
                <a16:creationId xmlns:a16="http://schemas.microsoft.com/office/drawing/2014/main" id="{AF829B53-2E95-CCD5-2E62-AD3AA76998F6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30818" y="8229199"/>
            <a:ext cx="5277776" cy="387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>
                <a:solidFill>
                  <a:srgbClr val="372124"/>
                </a:solidFill>
                <a:latin typeface="Century Gothic" panose="020B0502020202020204" pitchFamily="34" charset="0"/>
                <a:cs typeface="Catamaran Black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82" name="Espace réservé du texte 13">
            <a:extLst>
              <a:ext uri="{FF2B5EF4-FFF2-40B4-BE49-F238E27FC236}">
                <a16:creationId xmlns:a16="http://schemas.microsoft.com/office/drawing/2014/main" id="{29359DA0-151A-34D7-85BF-84ED8EAE5384}"/>
              </a:ext>
            </a:extLst>
          </p:cNvPr>
          <p:cNvSpPr>
            <a:spLocks noGrp="1"/>
          </p:cNvSpPr>
          <p:nvPr>
            <p:ph type="body" sz="quarter" idx="81"/>
          </p:nvPr>
        </p:nvSpPr>
        <p:spPr>
          <a:xfrm>
            <a:off x="1832957" y="9124380"/>
            <a:ext cx="3675637" cy="1035351"/>
          </a:xfrm>
          <a:prstGeom prst="rect">
            <a:avLst/>
          </a:prstGeom>
        </p:spPr>
        <p:txBody>
          <a:bodyPr/>
          <a:lstStyle>
            <a:lvl1pPr marL="228623" marR="0" indent="-228623" algn="l" defTabSz="914491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50" b="0" i="0">
                <a:solidFill>
                  <a:srgbClr val="372124"/>
                </a:solidFill>
                <a:latin typeface="+mn-lt"/>
                <a:cs typeface="Catamaran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83" name="Espace réservé pour une image  4">
            <a:extLst>
              <a:ext uri="{FF2B5EF4-FFF2-40B4-BE49-F238E27FC236}">
                <a16:creationId xmlns:a16="http://schemas.microsoft.com/office/drawing/2014/main" id="{77FA7E9F-0450-ECBC-4144-8F6AB73CCF7E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261353" y="9851408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84" name="Espace réservé pour une image  4">
            <a:extLst>
              <a:ext uri="{FF2B5EF4-FFF2-40B4-BE49-F238E27FC236}">
                <a16:creationId xmlns:a16="http://schemas.microsoft.com/office/drawing/2014/main" id="{F3A6DB02-2330-880F-1282-6BDC613F064F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969298" y="9851408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85" name="Espace réservé pour une image  7">
            <a:extLst>
              <a:ext uri="{FF2B5EF4-FFF2-40B4-BE49-F238E27FC236}">
                <a16:creationId xmlns:a16="http://schemas.microsoft.com/office/drawing/2014/main" id="{457FC8D0-D3BA-9567-0780-18D4897C3DFA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248613" y="8851462"/>
            <a:ext cx="1327294" cy="8385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91C4F67D-88C0-A583-60DD-00A44B9594AE}"/>
              </a:ext>
            </a:extLst>
          </p:cNvPr>
          <p:cNvSpPr txBox="1"/>
          <p:nvPr userDrawn="1"/>
        </p:nvSpPr>
        <p:spPr>
          <a:xfrm>
            <a:off x="6012001" y="8539061"/>
            <a:ext cx="1345097" cy="1138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6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6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DD366C3E-46D8-CEF7-D87F-19F8E1D38520}"/>
              </a:ext>
            </a:extLst>
          </p:cNvPr>
          <p:cNvSpPr txBox="1"/>
          <p:nvPr userDrawn="1"/>
        </p:nvSpPr>
        <p:spPr>
          <a:xfrm>
            <a:off x="5826606" y="8269645"/>
            <a:ext cx="1550348" cy="32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500" b="1" dirty="0">
                <a:latin typeface="+mn-lt"/>
              </a:rPr>
              <a:t>Disponibilité </a:t>
            </a:r>
            <a:endParaRPr lang="fr-FR" sz="1500" b="0" dirty="0">
              <a:latin typeface="+mn-lt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AC8CB13F-B231-CFE1-EDED-85D897199B50}"/>
              </a:ext>
            </a:extLst>
          </p:cNvPr>
          <p:cNvSpPr/>
          <p:nvPr userDrawn="1"/>
        </p:nvSpPr>
        <p:spPr>
          <a:xfrm>
            <a:off x="5926675" y="8987765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31A279B-1B58-3A25-7F36-ACA5A98B1DBD}"/>
              </a:ext>
            </a:extLst>
          </p:cNvPr>
          <p:cNvSpPr/>
          <p:nvPr userDrawn="1"/>
        </p:nvSpPr>
        <p:spPr>
          <a:xfrm>
            <a:off x="5926774" y="8590696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DB59896-ED1C-0BA1-C28F-FE9A2902D519}"/>
              </a:ext>
            </a:extLst>
          </p:cNvPr>
          <p:cNvSpPr/>
          <p:nvPr userDrawn="1"/>
        </p:nvSpPr>
        <p:spPr>
          <a:xfrm>
            <a:off x="5926194" y="9505440"/>
            <a:ext cx="101677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92" name="Espace réservé du texte 9">
            <a:extLst>
              <a:ext uri="{FF2B5EF4-FFF2-40B4-BE49-F238E27FC236}">
                <a16:creationId xmlns:a16="http://schemas.microsoft.com/office/drawing/2014/main" id="{2532A143-218A-D07E-DDF2-04C95D97A890}"/>
              </a:ext>
            </a:extLst>
          </p:cNvPr>
          <p:cNvSpPr>
            <a:spLocks noGrp="1"/>
          </p:cNvSpPr>
          <p:nvPr>
            <p:ph type="body" sz="quarter" idx="85"/>
          </p:nvPr>
        </p:nvSpPr>
        <p:spPr>
          <a:xfrm>
            <a:off x="6182703" y="9903061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B02F26FD-AC52-8449-6A75-8F91EFB36A53}"/>
              </a:ext>
            </a:extLst>
          </p:cNvPr>
          <p:cNvSpPr/>
          <p:nvPr userDrawn="1"/>
        </p:nvSpPr>
        <p:spPr>
          <a:xfrm>
            <a:off x="5827260" y="9865500"/>
            <a:ext cx="1498560" cy="63009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94" name="ZoneTexte 93">
            <a:extLst>
              <a:ext uri="{FF2B5EF4-FFF2-40B4-BE49-F238E27FC236}">
                <a16:creationId xmlns:a16="http://schemas.microsoft.com/office/drawing/2014/main" id="{0FF8DB78-9F3A-E4F6-B622-34B52DB9363D}"/>
              </a:ext>
            </a:extLst>
          </p:cNvPr>
          <p:cNvSpPr txBox="1"/>
          <p:nvPr userDrawn="1"/>
        </p:nvSpPr>
        <p:spPr>
          <a:xfrm>
            <a:off x="5792554" y="9886233"/>
            <a:ext cx="528552" cy="538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900" dirty="0">
                <a:latin typeface="+mn-lt"/>
              </a:rPr>
              <a:t>Ref : </a:t>
            </a:r>
          </a:p>
          <a:p>
            <a:pPr algn="l"/>
            <a:endParaRPr lang="fr-FR" sz="1000" dirty="0">
              <a:latin typeface="+mn-lt"/>
            </a:endParaRPr>
          </a:p>
          <a:p>
            <a:pPr algn="l"/>
            <a:r>
              <a:rPr lang="fr-FR" sz="900" dirty="0">
                <a:latin typeface="+mn-lt"/>
              </a:rPr>
              <a:t>EAN :</a:t>
            </a:r>
          </a:p>
        </p:txBody>
      </p:sp>
      <p:sp>
        <p:nvSpPr>
          <p:cNvPr id="95" name="Espace réservé du texte 9">
            <a:extLst>
              <a:ext uri="{FF2B5EF4-FFF2-40B4-BE49-F238E27FC236}">
                <a16:creationId xmlns:a16="http://schemas.microsoft.com/office/drawing/2014/main" id="{31555987-FE63-0D11-D241-A5FE7071B525}"/>
              </a:ext>
            </a:extLst>
          </p:cNvPr>
          <p:cNvSpPr>
            <a:spLocks noGrp="1"/>
          </p:cNvSpPr>
          <p:nvPr>
            <p:ph type="body" sz="quarter" idx="86"/>
          </p:nvPr>
        </p:nvSpPr>
        <p:spPr>
          <a:xfrm>
            <a:off x="6182703" y="10193806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97" name="Espace réservé du texte 9">
            <a:extLst>
              <a:ext uri="{FF2B5EF4-FFF2-40B4-BE49-F238E27FC236}">
                <a16:creationId xmlns:a16="http://schemas.microsoft.com/office/drawing/2014/main" id="{2C1D70D9-1D58-B06D-C9C6-AB901E42A8A9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3185924" y="10217140"/>
            <a:ext cx="2335411" cy="299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modifier, indiquer : XX ans ou « Disponibilité non communiquée »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0B670C0-5A30-186D-83F8-3CE875F24E87}"/>
              </a:ext>
            </a:extLst>
          </p:cNvPr>
          <p:cNvCxnSpPr/>
          <p:nvPr userDrawn="1"/>
        </p:nvCxnSpPr>
        <p:spPr>
          <a:xfrm>
            <a:off x="-45989" y="5353474"/>
            <a:ext cx="76377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62C99AD3-8BE0-BC2C-1318-C70F396D33AD}"/>
              </a:ext>
            </a:extLst>
          </p:cNvPr>
          <p:cNvCxnSpPr/>
          <p:nvPr userDrawn="1"/>
        </p:nvCxnSpPr>
        <p:spPr>
          <a:xfrm>
            <a:off x="-39544" y="8077873"/>
            <a:ext cx="76377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06BCFC3-A694-64C5-788E-D1B0090F5712}"/>
              </a:ext>
            </a:extLst>
          </p:cNvPr>
          <p:cNvCxnSpPr/>
          <p:nvPr userDrawn="1"/>
        </p:nvCxnSpPr>
        <p:spPr>
          <a:xfrm>
            <a:off x="-38259" y="2685030"/>
            <a:ext cx="76377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1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5148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D0E1E7C-E971-C945-BA73-AD6969C38C38}"/>
              </a:ext>
            </a:extLst>
          </p:cNvPr>
          <p:cNvSpPr/>
          <p:nvPr userDrawn="1"/>
        </p:nvSpPr>
        <p:spPr>
          <a:xfrm>
            <a:off x="449616" y="2646400"/>
            <a:ext cx="720080" cy="720080"/>
          </a:xfrm>
          <a:prstGeom prst="rect">
            <a:avLst/>
          </a:prstGeom>
          <a:solidFill>
            <a:srgbClr val="37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5B8E72-AA69-4F4F-A34E-02973F7ABC04}"/>
              </a:ext>
            </a:extLst>
          </p:cNvPr>
          <p:cNvSpPr/>
          <p:nvPr userDrawn="1"/>
        </p:nvSpPr>
        <p:spPr>
          <a:xfrm>
            <a:off x="449616" y="5140744"/>
            <a:ext cx="720080" cy="720080"/>
          </a:xfrm>
          <a:prstGeom prst="rect">
            <a:avLst/>
          </a:prstGeom>
          <a:solidFill>
            <a:srgbClr val="37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2A4402-04DD-F94A-AE26-3BA6E21724B3}"/>
              </a:ext>
            </a:extLst>
          </p:cNvPr>
          <p:cNvSpPr/>
          <p:nvPr userDrawn="1"/>
        </p:nvSpPr>
        <p:spPr>
          <a:xfrm>
            <a:off x="449616" y="7623513"/>
            <a:ext cx="720080" cy="720080"/>
          </a:xfrm>
          <a:prstGeom prst="rect">
            <a:avLst/>
          </a:prstGeom>
          <a:solidFill>
            <a:srgbClr val="37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0C3FBBB-BD75-4840-92FF-8A615630576D}"/>
              </a:ext>
            </a:extLst>
          </p:cNvPr>
          <p:cNvSpPr txBox="1"/>
          <p:nvPr userDrawn="1"/>
        </p:nvSpPr>
        <p:spPr>
          <a:xfrm>
            <a:off x="4635726" y="2857941"/>
            <a:ext cx="247592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 </a:t>
            </a:r>
            <a:r>
              <a:rPr lang="fr-FR" sz="8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4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  <a:r>
              <a:rPr lang="fr-FR" sz="8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4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823C2E-C330-4AD8-BCFC-FD281AB060FB}"/>
              </a:ext>
            </a:extLst>
          </p:cNvPr>
          <p:cNvSpPr txBox="1"/>
          <p:nvPr userDrawn="1"/>
        </p:nvSpPr>
        <p:spPr>
          <a:xfrm>
            <a:off x="4438804" y="2609815"/>
            <a:ext cx="24471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+mn-lt"/>
              </a:rPr>
              <a:t>Disponibilité </a:t>
            </a:r>
            <a:endParaRPr lang="fr-FR" sz="1100" b="0" dirty="0">
              <a:latin typeface="+mn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F862DD-26B0-4DC9-8AA0-81C2DC57AFDC}"/>
              </a:ext>
            </a:extLst>
          </p:cNvPr>
          <p:cNvSpPr/>
          <p:nvPr userDrawn="1"/>
        </p:nvSpPr>
        <p:spPr>
          <a:xfrm>
            <a:off x="4410701" y="2556390"/>
            <a:ext cx="2700946" cy="130514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F9FF8D-5481-42D5-B9B6-A3ECD5B2EF64}"/>
              </a:ext>
            </a:extLst>
          </p:cNvPr>
          <p:cNvSpPr/>
          <p:nvPr userDrawn="1"/>
        </p:nvSpPr>
        <p:spPr>
          <a:xfrm>
            <a:off x="4527726" y="2927331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3D89CAD-59A4-4214-8C64-9038FBFC4433}"/>
              </a:ext>
            </a:extLst>
          </p:cNvPr>
          <p:cNvSpPr/>
          <p:nvPr userDrawn="1"/>
        </p:nvSpPr>
        <p:spPr>
          <a:xfrm>
            <a:off x="4527726" y="3234828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77FB236-7309-4381-AD46-A8B0329781DD}"/>
              </a:ext>
            </a:extLst>
          </p:cNvPr>
          <p:cNvSpPr/>
          <p:nvPr userDrawn="1"/>
        </p:nvSpPr>
        <p:spPr>
          <a:xfrm>
            <a:off x="4527726" y="3530140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BC77A8-42C6-46F7-9614-EAD429EF3D71}"/>
              </a:ext>
            </a:extLst>
          </p:cNvPr>
          <p:cNvSpPr/>
          <p:nvPr userDrawn="1"/>
        </p:nvSpPr>
        <p:spPr>
          <a:xfrm>
            <a:off x="4410701" y="3861536"/>
            <a:ext cx="2700946" cy="108012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8FCE59-5385-455D-821D-8848EF8A36BC}"/>
              </a:ext>
            </a:extLst>
          </p:cNvPr>
          <p:cNvSpPr/>
          <p:nvPr userDrawn="1"/>
        </p:nvSpPr>
        <p:spPr>
          <a:xfrm>
            <a:off x="4410701" y="6355875"/>
            <a:ext cx="2700946" cy="108012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06F4901-D65A-4597-9C93-D6D72F5A3157}"/>
              </a:ext>
            </a:extLst>
          </p:cNvPr>
          <p:cNvSpPr/>
          <p:nvPr userDrawn="1"/>
        </p:nvSpPr>
        <p:spPr>
          <a:xfrm>
            <a:off x="4410701" y="8830944"/>
            <a:ext cx="2700946" cy="108012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87F0D99-C7A1-439B-89A5-B24EE2D8B4EE}"/>
              </a:ext>
            </a:extLst>
          </p:cNvPr>
          <p:cNvSpPr/>
          <p:nvPr userDrawn="1"/>
        </p:nvSpPr>
        <p:spPr>
          <a:xfrm>
            <a:off x="4410701" y="5052154"/>
            <a:ext cx="2700946" cy="130514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6EA2B3F-7D1E-48D7-92D5-6F1F77EFA850}"/>
              </a:ext>
            </a:extLst>
          </p:cNvPr>
          <p:cNvSpPr/>
          <p:nvPr userDrawn="1"/>
        </p:nvSpPr>
        <p:spPr>
          <a:xfrm>
            <a:off x="4410701" y="7527529"/>
            <a:ext cx="2700946" cy="130514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8D71DE39-4778-4AAB-B018-5A5D2CCBFABF}"/>
              </a:ext>
            </a:extLst>
          </p:cNvPr>
          <p:cNvSpPr txBox="1"/>
          <p:nvPr userDrawn="1"/>
        </p:nvSpPr>
        <p:spPr>
          <a:xfrm>
            <a:off x="4635726" y="5347882"/>
            <a:ext cx="247592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 </a:t>
            </a:r>
            <a:r>
              <a:rPr lang="fr-FR" sz="8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4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  <a:r>
              <a:rPr lang="fr-FR" sz="8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4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0644303-7961-46CE-B49C-E47A12BB2A3D}"/>
              </a:ext>
            </a:extLst>
          </p:cNvPr>
          <p:cNvSpPr txBox="1"/>
          <p:nvPr userDrawn="1"/>
        </p:nvSpPr>
        <p:spPr>
          <a:xfrm>
            <a:off x="4438804" y="5099756"/>
            <a:ext cx="24471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+mn-lt"/>
              </a:rPr>
              <a:t>Disponibilité </a:t>
            </a:r>
            <a:endParaRPr lang="fr-FR" sz="1100" b="0" dirty="0">
              <a:latin typeface="+mn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8C8FBE1-53B0-4F93-AB4A-E0FA9E8B5786}"/>
              </a:ext>
            </a:extLst>
          </p:cNvPr>
          <p:cNvSpPr/>
          <p:nvPr userDrawn="1"/>
        </p:nvSpPr>
        <p:spPr>
          <a:xfrm>
            <a:off x="4527726" y="5417272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7BE1F2-C9D3-4476-A05C-4E711BD1CD18}"/>
              </a:ext>
            </a:extLst>
          </p:cNvPr>
          <p:cNvSpPr/>
          <p:nvPr userDrawn="1"/>
        </p:nvSpPr>
        <p:spPr>
          <a:xfrm>
            <a:off x="4527726" y="5724769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D96FA4-11FE-4797-9DDB-3C7B3BC114AF}"/>
              </a:ext>
            </a:extLst>
          </p:cNvPr>
          <p:cNvSpPr/>
          <p:nvPr userDrawn="1"/>
        </p:nvSpPr>
        <p:spPr>
          <a:xfrm>
            <a:off x="4527726" y="6020081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35FEA4C7-A7C3-453C-945D-B0FA7FDD9265}"/>
              </a:ext>
            </a:extLst>
          </p:cNvPr>
          <p:cNvSpPr txBox="1"/>
          <p:nvPr userDrawn="1"/>
        </p:nvSpPr>
        <p:spPr>
          <a:xfrm>
            <a:off x="4635726" y="7839812"/>
            <a:ext cx="247592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 </a:t>
            </a:r>
            <a:r>
              <a:rPr lang="fr-FR" sz="8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4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  <a:r>
              <a:rPr lang="fr-FR" sz="8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4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5FC3E313-BAD3-4DB3-9FFE-F8EE835C2634}"/>
              </a:ext>
            </a:extLst>
          </p:cNvPr>
          <p:cNvSpPr txBox="1"/>
          <p:nvPr userDrawn="1"/>
        </p:nvSpPr>
        <p:spPr>
          <a:xfrm>
            <a:off x="4438804" y="7591686"/>
            <a:ext cx="24471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+mn-lt"/>
              </a:rPr>
              <a:t>Disponibilité </a:t>
            </a:r>
            <a:endParaRPr lang="fr-FR" sz="1100" b="0" dirty="0">
              <a:latin typeface="+mn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81CFD88-152E-428B-B169-943619B1E8D4}"/>
              </a:ext>
            </a:extLst>
          </p:cNvPr>
          <p:cNvSpPr/>
          <p:nvPr userDrawn="1"/>
        </p:nvSpPr>
        <p:spPr>
          <a:xfrm>
            <a:off x="4527726" y="7901520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5D7FD43-69C2-4B40-8104-701104DBE311}"/>
              </a:ext>
            </a:extLst>
          </p:cNvPr>
          <p:cNvSpPr/>
          <p:nvPr userDrawn="1"/>
        </p:nvSpPr>
        <p:spPr>
          <a:xfrm>
            <a:off x="4527726" y="8211328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2956C5D-153E-4057-922D-D3BDEA107A83}"/>
              </a:ext>
            </a:extLst>
          </p:cNvPr>
          <p:cNvSpPr/>
          <p:nvPr userDrawn="1"/>
        </p:nvSpPr>
        <p:spPr>
          <a:xfrm>
            <a:off x="4527726" y="8502397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EFC2FE7-56B1-4A05-B6E0-A9F291D753F0}"/>
              </a:ext>
            </a:extLst>
          </p:cNvPr>
          <p:cNvSpPr txBox="1"/>
          <p:nvPr userDrawn="1"/>
        </p:nvSpPr>
        <p:spPr>
          <a:xfrm>
            <a:off x="449616" y="10119886"/>
            <a:ext cx="4629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*Voir CGV disponibles en rayon, aux caisses et à l’accueil du magasin.</a:t>
            </a:r>
          </a:p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**Voir conditions de garantie du fabricant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35F16C5-AF00-4C86-916A-A175FF7A5A89}"/>
              </a:ext>
            </a:extLst>
          </p:cNvPr>
          <p:cNvSpPr txBox="1"/>
          <p:nvPr userDrawn="1"/>
        </p:nvSpPr>
        <p:spPr>
          <a:xfrm>
            <a:off x="4438804" y="9013869"/>
            <a:ext cx="524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+mn-lt"/>
              </a:rPr>
              <a:t>Ref : </a:t>
            </a:r>
          </a:p>
          <a:p>
            <a:endParaRPr lang="fr-FR" sz="1200" dirty="0">
              <a:latin typeface="+mn-lt"/>
            </a:endParaRPr>
          </a:p>
          <a:p>
            <a:r>
              <a:rPr lang="fr-FR" sz="1200" dirty="0">
                <a:latin typeface="+mn-lt"/>
              </a:rPr>
              <a:t>EAN :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BD93EC3-3C82-462F-A698-22EAB151A6F0}"/>
              </a:ext>
            </a:extLst>
          </p:cNvPr>
          <p:cNvSpPr txBox="1"/>
          <p:nvPr userDrawn="1"/>
        </p:nvSpPr>
        <p:spPr>
          <a:xfrm>
            <a:off x="4438804" y="6529509"/>
            <a:ext cx="524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+mn-lt"/>
              </a:rPr>
              <a:t>Ref : </a:t>
            </a:r>
          </a:p>
          <a:p>
            <a:endParaRPr lang="fr-FR" sz="1200" dirty="0">
              <a:latin typeface="+mn-lt"/>
            </a:endParaRPr>
          </a:p>
          <a:p>
            <a:r>
              <a:rPr lang="fr-FR" sz="1200" dirty="0">
                <a:latin typeface="+mn-lt"/>
              </a:rPr>
              <a:t>EAN :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4851051E-6B87-4946-A258-2E366F6E4DD0}"/>
              </a:ext>
            </a:extLst>
          </p:cNvPr>
          <p:cNvSpPr txBox="1"/>
          <p:nvPr userDrawn="1"/>
        </p:nvSpPr>
        <p:spPr>
          <a:xfrm>
            <a:off x="4438803" y="4045396"/>
            <a:ext cx="524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+mn-lt"/>
              </a:rPr>
              <a:t>Ref : </a:t>
            </a:r>
          </a:p>
          <a:p>
            <a:endParaRPr lang="fr-FR" sz="1200" dirty="0">
              <a:latin typeface="+mn-lt"/>
            </a:endParaRPr>
          </a:p>
          <a:p>
            <a:r>
              <a:rPr lang="fr-FR" sz="1200" dirty="0">
                <a:latin typeface="+mn-lt"/>
              </a:rPr>
              <a:t>EAN :</a:t>
            </a:r>
          </a:p>
        </p:txBody>
      </p:sp>
    </p:spTree>
    <p:extLst>
      <p:ext uri="{BB962C8B-B14F-4D97-AF65-F5344CB8AC3E}">
        <p14:creationId xmlns:p14="http://schemas.microsoft.com/office/powerpoint/2010/main" val="212861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934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6804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756010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03" indent="-189003" algn="l" defTabSz="75601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08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5012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3017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023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028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033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037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043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05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010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015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020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025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030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036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040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C606B71-B3DE-5F57-C779-782B160558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4 ans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9D13D8-0A26-B2A0-AE56-E7BA27AD60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300" y="5538313"/>
            <a:ext cx="6858145" cy="1395238"/>
          </a:xfrm>
        </p:spPr>
        <p:txBody>
          <a:bodyPr/>
          <a:lstStyle/>
          <a:p>
            <a:pPr marL="0" lvl="0" indent="0">
              <a:buNone/>
              <a:defRPr/>
            </a:pPr>
            <a:endParaRPr lang="fr-FR" altLang="en-US" b="0" kern="0" dirty="0">
              <a:solidFill>
                <a:prstClr val="black"/>
              </a:solidFill>
              <a:latin typeface="Calibri" panose="020F0502020204030204"/>
            </a:endParaRPr>
          </a:p>
          <a:p>
            <a:pPr marL="0" lvl="0" indent="0">
              <a:buNone/>
              <a:defRPr/>
            </a:pPr>
            <a:endParaRPr lang="fr-FR" altLang="en-US" b="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CA64038-0E89-6787-7CCE-8F972906ED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SzPct val="120000"/>
              <a:defRPr/>
            </a:pPr>
            <a:r>
              <a:rPr lang="fr-FR" b="1" kern="0" dirty="0">
                <a:solidFill>
                  <a:schemeClr val="tx1"/>
                </a:solidFill>
              </a:rPr>
              <a:t>BEG220SA5-FR</a:t>
            </a:r>
            <a:endParaRPr lang="fr-FR" sz="1000" b="1" kern="0" dirty="0">
              <a:solidFill>
                <a:schemeClr val="tx1"/>
              </a:solidFill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1E4954-F0AA-1789-1D8C-3E50A60CCC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5035048689431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B41CBC4-679D-EBAF-2C84-9D0DB0F6CC0A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fr-FR" kern="0" cap="all" dirty="0">
                <a:latin typeface="Arial" panose="020B0604020202020204" pitchFamily="34" charset="0"/>
                <a:cs typeface="Arial" panose="020B0604020202020204" pitchFamily="34" charset="0"/>
                <a:sym typeface="Gill Sans" charset="0"/>
              </a:rPr>
              <a:t>MEULEUSE D’ANGLE 900W 125MM + 5 DISQUES – SAC DE TRANSPORT</a:t>
            </a:r>
            <a:endParaRPr lang="fr-F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lnSpc>
                <a:spcPts val="2800"/>
              </a:lnSpc>
              <a:spcBef>
                <a:spcPts val="0"/>
              </a:spcBef>
              <a:defRPr/>
            </a:pPr>
            <a:endParaRPr lang="fr-FR" cap="all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Espace réservé du texte 1">
            <a:extLst>
              <a:ext uri="{FF2B5EF4-FFF2-40B4-BE49-F238E27FC236}">
                <a16:creationId xmlns:a16="http://schemas.microsoft.com/office/drawing/2014/main" id="{B5A5A5B9-5711-8729-A85C-88C6EB95C2A2}"/>
              </a:ext>
            </a:extLst>
          </p:cNvPr>
          <p:cNvSpPr txBox="1">
            <a:spLocks/>
          </p:cNvSpPr>
          <p:nvPr/>
        </p:nvSpPr>
        <p:spPr>
          <a:xfrm>
            <a:off x="3419724" y="7812033"/>
            <a:ext cx="2790310" cy="43816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0" i="0" kern="1200">
                <a:solidFill>
                  <a:srgbClr val="372124"/>
                </a:solidFill>
                <a:latin typeface="+mn-lt"/>
                <a:ea typeface="+mn-ea"/>
                <a:cs typeface="Newslab" panose="02000000000000000000" pitchFamily="50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C792148C-1208-3B8E-C95F-5405DB46DF59}"/>
              </a:ext>
            </a:extLst>
          </p:cNvPr>
          <p:cNvSpPr txBox="1">
            <a:spLocks/>
          </p:cNvSpPr>
          <p:nvPr/>
        </p:nvSpPr>
        <p:spPr>
          <a:xfrm>
            <a:off x="3858066" y="8803299"/>
            <a:ext cx="2969825" cy="31503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 kern="1200">
                <a:solidFill>
                  <a:srgbClr val="372124"/>
                </a:solidFill>
                <a:latin typeface="+mn-lt"/>
                <a:ea typeface="+mn-ea"/>
                <a:cs typeface="Newslab" panose="02000000000000000000" pitchFamily="50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BCFB21A2-E98A-2A2C-3163-1094DEE19EDB}"/>
              </a:ext>
            </a:extLst>
          </p:cNvPr>
          <p:cNvSpPr txBox="1">
            <a:spLocks/>
          </p:cNvSpPr>
          <p:nvPr/>
        </p:nvSpPr>
        <p:spPr>
          <a:xfrm>
            <a:off x="3865373" y="9233465"/>
            <a:ext cx="2962518" cy="31503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 kern="1200">
                <a:solidFill>
                  <a:srgbClr val="372124"/>
                </a:solidFill>
                <a:latin typeface="+mn-lt"/>
                <a:ea typeface="+mn-ea"/>
                <a:cs typeface="Newslab" panose="02000000000000000000" pitchFamily="50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5" name="Espace réservé pour une image  5">
            <a:extLst>
              <a:ext uri="{FF2B5EF4-FFF2-40B4-BE49-F238E27FC236}">
                <a16:creationId xmlns:a16="http://schemas.microsoft.com/office/drawing/2014/main" id="{AB459F2F-CAAC-AB8B-B644-315B56B57766}"/>
              </a:ext>
            </a:extLst>
          </p:cNvPr>
          <p:cNvSpPr txBox="1">
            <a:spLocks/>
          </p:cNvSpPr>
          <p:nvPr/>
        </p:nvSpPr>
        <p:spPr>
          <a:xfrm>
            <a:off x="3812304" y="2171509"/>
            <a:ext cx="3541108" cy="247508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16" name="Espace réservé pour une image  6">
            <a:extLst>
              <a:ext uri="{FF2B5EF4-FFF2-40B4-BE49-F238E27FC236}">
                <a16:creationId xmlns:a16="http://schemas.microsoft.com/office/drawing/2014/main" id="{609D202E-99DE-D25B-AFD8-3878C0A4F179}"/>
              </a:ext>
            </a:extLst>
          </p:cNvPr>
          <p:cNvSpPr txBox="1">
            <a:spLocks/>
          </p:cNvSpPr>
          <p:nvPr/>
        </p:nvSpPr>
        <p:spPr>
          <a:xfrm>
            <a:off x="450262" y="2244850"/>
            <a:ext cx="2070230" cy="11811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7" name="Espace réservé pour une image  7">
            <a:extLst>
              <a:ext uri="{FF2B5EF4-FFF2-40B4-BE49-F238E27FC236}">
                <a16:creationId xmlns:a16="http://schemas.microsoft.com/office/drawing/2014/main" id="{7A5D702E-1E87-23AD-622E-C4C9C5F9564C}"/>
              </a:ext>
            </a:extLst>
          </p:cNvPr>
          <p:cNvSpPr txBox="1">
            <a:spLocks/>
          </p:cNvSpPr>
          <p:nvPr/>
        </p:nvSpPr>
        <p:spPr>
          <a:xfrm>
            <a:off x="495267" y="3603910"/>
            <a:ext cx="900113" cy="9360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8" name="Espace réservé pour une image  8">
            <a:extLst>
              <a:ext uri="{FF2B5EF4-FFF2-40B4-BE49-F238E27FC236}">
                <a16:creationId xmlns:a16="http://schemas.microsoft.com/office/drawing/2014/main" id="{7015AFA4-9DB5-1FCC-C75B-2781C4F1F3E2}"/>
              </a:ext>
            </a:extLst>
          </p:cNvPr>
          <p:cNvSpPr txBox="1">
            <a:spLocks/>
          </p:cNvSpPr>
          <p:nvPr/>
        </p:nvSpPr>
        <p:spPr>
          <a:xfrm>
            <a:off x="1559267" y="3603910"/>
            <a:ext cx="900113" cy="9360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9" name="Espace réservé du texte 9">
            <a:extLst>
              <a:ext uri="{FF2B5EF4-FFF2-40B4-BE49-F238E27FC236}">
                <a16:creationId xmlns:a16="http://schemas.microsoft.com/office/drawing/2014/main" id="{D0C27DF8-5706-1C8A-9D68-28679C421291}"/>
              </a:ext>
            </a:extLst>
          </p:cNvPr>
          <p:cNvSpPr txBox="1">
            <a:spLocks/>
          </p:cNvSpPr>
          <p:nvPr/>
        </p:nvSpPr>
        <p:spPr>
          <a:xfrm>
            <a:off x="467647" y="486985"/>
            <a:ext cx="6885765" cy="121602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800" b="1" i="0" kern="1200">
                <a:solidFill>
                  <a:srgbClr val="372124"/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pic>
        <p:nvPicPr>
          <p:cNvPr id="21" name="Espace réservé pour une image  10">
            <a:extLst>
              <a:ext uri="{FF2B5EF4-FFF2-40B4-BE49-F238E27FC236}">
                <a16:creationId xmlns:a16="http://schemas.microsoft.com/office/drawing/2014/main" id="{AD6C189A-85C2-C3C3-0685-C564DB717D9E}"/>
              </a:ext>
            </a:extLst>
          </p:cNvPr>
          <p:cNvPicPr>
            <a:picLocks noGrp="1" noChangeAspect="1"/>
          </p:cNvPicPr>
          <p:nvPr>
            <p:ph type="pic" sz="quarter" idx="38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00" b="8100"/>
          <a:stretch>
            <a:fillRect/>
          </a:stretch>
        </p:blipFill>
        <p:spPr>
          <a:xfrm>
            <a:off x="450850" y="3603625"/>
            <a:ext cx="900113" cy="935038"/>
          </a:xfrm>
          <a:prstGeom prst="rect">
            <a:avLst/>
          </a:prstGeom>
        </p:spPr>
      </p:pic>
      <p:pic>
        <p:nvPicPr>
          <p:cNvPr id="28" name="Espace réservé pour une image  27" descr="Une image contenant Police, texte, logo, symbole&#10;&#10;Le contenu généré par l’IA peut être incorrect.">
            <a:extLst>
              <a:ext uri="{FF2B5EF4-FFF2-40B4-BE49-F238E27FC236}">
                <a16:creationId xmlns:a16="http://schemas.microsoft.com/office/drawing/2014/main" id="{C53CB490-0D02-9083-C8D5-A4CAEF39C3F7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" b="338"/>
          <a:stretch>
            <a:fillRect/>
          </a:stretch>
        </p:blipFill>
        <p:spPr/>
      </p:pic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490F5CF3-AC6A-60A4-9130-6143DCB21577}"/>
              </a:ext>
            </a:extLst>
          </p:cNvPr>
          <p:cNvSpPr txBox="1">
            <a:spLocks/>
          </p:cNvSpPr>
          <p:nvPr/>
        </p:nvSpPr>
        <p:spPr>
          <a:xfrm>
            <a:off x="602660" y="5416320"/>
            <a:ext cx="6858145" cy="1471650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rgbClr val="372124"/>
                </a:solidFill>
                <a:latin typeface="+mn-lt"/>
                <a:ea typeface="+mn-ea"/>
                <a:cs typeface="Newslab" panose="02000000000000000000" pitchFamily="50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Puissance : 900W</a:t>
            </a:r>
          </a:p>
          <a:p>
            <a:r>
              <a:rPr lang="fr-FR" dirty="0"/>
              <a:t>Diamètre:</a:t>
            </a:r>
          </a:p>
          <a:p>
            <a:r>
              <a:rPr lang="fr-FR" dirty="0"/>
              <a:t>Vitesse : 12 000 </a:t>
            </a:r>
            <a:r>
              <a:rPr lang="fr-FR" dirty="0" err="1"/>
              <a:t>trs</a:t>
            </a:r>
            <a:r>
              <a:rPr lang="fr-FR" dirty="0"/>
              <a:t>/min</a:t>
            </a:r>
          </a:p>
          <a:p>
            <a:r>
              <a:rPr lang="fr-FR" dirty="0"/>
              <a:t>Taille de la broche: M14</a:t>
            </a:r>
          </a:p>
          <a:p>
            <a:r>
              <a:rPr lang="fr-FR" dirty="0"/>
              <a:t>Alésage du disque: 22 mm</a:t>
            </a:r>
          </a:p>
          <a:p>
            <a:r>
              <a:rPr lang="fr-FR" dirty="0"/>
              <a:t>Poids : 1,8 Kg</a:t>
            </a:r>
          </a:p>
          <a:p>
            <a:endParaRPr lang="fr-FR" dirty="0"/>
          </a:p>
        </p:txBody>
      </p:sp>
      <p:pic>
        <p:nvPicPr>
          <p:cNvPr id="30" name="Picture 3">
            <a:extLst>
              <a:ext uri="{FF2B5EF4-FFF2-40B4-BE49-F238E27FC236}">
                <a16:creationId xmlns:a16="http://schemas.microsoft.com/office/drawing/2014/main" id="{C2A368C3-453B-AEE5-FC36-6769077658B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50167" y="2331365"/>
            <a:ext cx="3541108" cy="3425878"/>
          </a:xfrm>
          <a:prstGeom prst="rect">
            <a:avLst/>
          </a:prstGeom>
        </p:spPr>
      </p:pic>
      <p:sp>
        <p:nvSpPr>
          <p:cNvPr id="32" name="Espace réservé pour une image  31">
            <a:extLst>
              <a:ext uri="{FF2B5EF4-FFF2-40B4-BE49-F238E27FC236}">
                <a16:creationId xmlns:a16="http://schemas.microsoft.com/office/drawing/2014/main" id="{144E3EE8-DA1C-0470-504A-4CF62C8F1A23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616309"/>
      </p:ext>
    </p:extLst>
  </p:cSld>
  <p:clrMapOvr>
    <a:masterClrMapping/>
  </p:clrMapOvr>
</p:sld>
</file>

<file path=ppt/theme/theme1.xml><?xml version="1.0" encoding="utf-8"?>
<a:theme xmlns:a="http://schemas.openxmlformats.org/drawingml/2006/main" name="Vertic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ertical multiprodui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Horizontal 2 produi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Horizontal 4 produits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4486696626A848922AF22537744B83" ma:contentTypeVersion="3" ma:contentTypeDescription="Crée un document." ma:contentTypeScope="" ma:versionID="b0a2a04dac5e6ff3915f05537e0e5e1a">
  <xsd:schema xmlns:xsd="http://www.w3.org/2001/XMLSchema" xmlns:xs="http://www.w3.org/2001/XMLSchema" xmlns:p="http://schemas.microsoft.com/office/2006/metadata/properties" xmlns:ns2="50f4472c-e6a1-4461-9135-294525116dad" targetNamespace="http://schemas.microsoft.com/office/2006/metadata/properties" ma:root="true" ma:fieldsID="b05f4e393d9e450b629fbcc18d9aac3b" ns2:_="">
    <xsd:import namespace="50f4472c-e6a1-4461-9135-294525116d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f4472c-e6a1-4461-9135-294525116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0E5BF-7086-44A9-A589-C583A2549145}">
  <ds:schemaRefs>
    <ds:schemaRef ds:uri="http://schemas.microsoft.com/office/2006/metadata/properties"/>
    <ds:schemaRef ds:uri="http://schemas.microsoft.com/office/infopath/2007/PartnerControls"/>
    <ds:schemaRef ds:uri="67d95a81-f091-46f3-a78c-43247ba12fb2"/>
    <ds:schemaRef ds:uri="90884005-e17c-4eb0-a458-b6c3ecfd5add"/>
  </ds:schemaRefs>
</ds:datastoreItem>
</file>

<file path=customXml/itemProps2.xml><?xml version="1.0" encoding="utf-8"?>
<ds:datastoreItem xmlns:ds="http://schemas.openxmlformats.org/officeDocument/2006/customXml" ds:itemID="{EE75F84E-9B59-461C-B89F-406820609D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f4472c-e6a1-4461-9135-294525116d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33C19CB-E874-43E5-876D-F57C94C550F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4062de4-74ba-4730-a339-59645ae170de}" enabled="0" method="" siteId="{d4062de4-74ba-4730-a339-59645ae170d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3882</TotalTime>
  <Words>43</Words>
  <Application>Microsoft Office PowerPoint</Application>
  <PresentationFormat>Personnalisé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Catamaran ExtraBold</vt:lpstr>
      <vt:lpstr>Century Gothic</vt:lpstr>
      <vt:lpstr>Vertical</vt:lpstr>
      <vt:lpstr>Vertical multiproduits</vt:lpstr>
      <vt:lpstr>Horizontal 2 produits</vt:lpstr>
      <vt:lpstr>Horizontal 4 produits</vt:lpstr>
      <vt:lpstr>Présentation PowerPoint</vt:lpstr>
    </vt:vector>
  </TitlesOfParts>
  <Company>Groupement des Mousquetaires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VINCENT</dc:creator>
  <cp:lastModifiedBy>Diot, Isabelle</cp:lastModifiedBy>
  <cp:revision>211</cp:revision>
  <cp:lastPrinted>2020-08-20T09:41:45Z</cp:lastPrinted>
  <dcterms:created xsi:type="dcterms:W3CDTF">2018-08-27T08:17:23Z</dcterms:created>
  <dcterms:modified xsi:type="dcterms:W3CDTF">2025-09-05T13:51:52Z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0x010100094486696626A848922AF22537744B83</vt:lpwstr>
  </property>
</Properties>
</file>