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933FD9-D764-D8C2-CD21-B685420298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A84C127-C889-C8A8-C350-1A6D61415F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DD87F0C-9FA9-2F9E-6BDA-BCC7F8DA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71C45-9DE8-4E9E-98BE-B6F407A04C4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ECC51F-3DE8-3FE5-47A9-AA8AEBEC8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B6D6F42-E346-6B4A-187C-95F23851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122A-5EE4-48CB-8F8F-A8151308BC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8305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0D3197-1545-0318-650A-A701D68A1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0DDE510-6B28-B0EC-8D96-74FFEAA0A8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74526F-6F99-120A-96D6-E1D3BDCF0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71C45-9DE8-4E9E-98BE-B6F407A04C4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1B3015-82D4-472F-5D12-E642DC8DF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3121F0-6A42-F5EB-A9C1-A840CF957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122A-5EE4-48CB-8F8F-A8151308BC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680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C668B6F-D773-598F-CD1A-127ED52A87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41DDEFC-6F98-282E-899D-E2EFF84A1F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1C61A49-6F5A-316C-5F5B-2A82639D3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71C45-9DE8-4E9E-98BE-B6F407A04C4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0289AC-58C4-D437-EAA1-B8BC06623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D1DAA5-9595-CD45-B4CD-BE04C9964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122A-5EE4-48CB-8F8F-A8151308BC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0684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268A30-7097-C2A8-6936-79392A3DC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44F9E9-B9EB-9E70-3F41-5176DAF95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65924C-A690-6C2B-D02C-476B7E443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71C45-9DE8-4E9E-98BE-B6F407A04C4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6CF319F-957E-7969-12C0-F198F470C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E96A55-915A-F624-1159-A90A8D83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122A-5EE4-48CB-8F8F-A8151308BC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9548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1F3449-582A-40BF-1356-C1861BCD8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57E6DBD-D59C-1041-CBA6-391B45ED35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59E3C3-4DDF-4CFB-39DC-C4CEEC3E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71C45-9DE8-4E9E-98BE-B6F407A04C4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979EB9-DC22-B534-3362-D9A7FB22A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3F5A26-9741-767B-D10C-ED13475E7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122A-5EE4-48CB-8F8F-A8151308BC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1019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519489-EAFC-1B7F-29E5-A955E636A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D21ED2F-549F-F66C-1B8F-F705F15D44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903D579-F3CF-4A00-4B85-1B06CFC5E7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572CD8C-525C-9070-CB3E-C2774CCBC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71C45-9DE8-4E9E-98BE-B6F407A04C4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10BF1E4-BE44-A193-E884-0E3EE05BA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0360893-3A90-DE3E-52C7-0F45A55AA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122A-5EE4-48CB-8F8F-A8151308BC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9319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E994D6-28FC-5DB5-E227-DED70ADBF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9D9721-5C56-99A3-DB21-474FD74F6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8FCA657-3EEB-6D7A-DDF1-FB65A9AE4D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BC0D16D-7363-3873-68D9-49D0CC67AA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425D75E-A4CC-E402-4499-6EBAF8171E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29C82DF-B2F3-FC94-E60A-7886D31F2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71C45-9DE8-4E9E-98BE-B6F407A04C4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7687C3A-5D97-3C21-07C6-65F8B60C1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2FC30B6-E93F-CF05-CA31-CAFF30713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122A-5EE4-48CB-8F8F-A8151308BC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1940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4D8CCF-EABB-2C5B-B5EE-3D7541EA8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CA85574-08B4-6486-8058-6CEDEB9E8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71C45-9DE8-4E9E-98BE-B6F407A04C4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485B235-62F5-99ED-1B08-EA5AA7936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502AA4D-5C99-393E-63DF-B1CE53A7D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122A-5EE4-48CB-8F8F-A8151308BC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1216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181C1A1-09C5-DDE2-7E91-0C12E71ED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71C45-9DE8-4E9E-98BE-B6F407A04C4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6F4866D-7A86-D945-E748-AFE924505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E249273-5159-9B2E-A020-A82F8FEA5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122A-5EE4-48CB-8F8F-A8151308BC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0725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177ED5-0EE6-4CD2-6F4E-13433A284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D0F441-AB17-1A4E-B357-95FDEEBB0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6869427-75CB-9275-90A8-B173F642AB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27D9F12-E955-B7F3-F2CA-24B650812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71C45-9DE8-4E9E-98BE-B6F407A04C4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935ECF7-EE88-80CD-C7E0-CCCD5665D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180355-6CCC-47D5-3E50-919857405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122A-5EE4-48CB-8F8F-A8151308BC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084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D8A9DE-B9FB-EF84-5D25-201C94C31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158E038-2316-7D71-1ECE-3F12EE4B2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1F1D776-D1C0-6DC3-B73E-1BFE091F9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5EFDFE7-6D61-D0E4-02DF-14F167C49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71C45-9DE8-4E9E-98BE-B6F407A04C4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3F4962C-8524-BEF7-B2EA-0924EDDD2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83D77ED-89D8-6726-5DCC-B07CE54FA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122A-5EE4-48CB-8F8F-A8151308BC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234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D20DFA1-807A-B941-F195-7AA8F5678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906395F-F084-8CA0-61C2-8DDADD2126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CF79590-7BB8-600B-F1C2-999849C26E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E71C45-9DE8-4E9E-98BE-B6F407A04C46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44D269-98AB-ABC6-D88C-E8066DC9D2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ACCB4C1-F524-BA8D-BE3F-BDC704502F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3B122A-5EE4-48CB-8F8F-A8151308BC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4167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 descr="Une image contenant texte, chien, capture d’écran&#10;&#10;Le contenu généré par l’IA peut être incorrect.">
            <a:extLst>
              <a:ext uri="{FF2B5EF4-FFF2-40B4-BE49-F238E27FC236}">
                <a16:creationId xmlns:a16="http://schemas.microsoft.com/office/drawing/2014/main" id="{DD042517-A1E7-C14C-30D9-1BC0DA0EA5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659" y="49237"/>
            <a:ext cx="10874682" cy="6759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5909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Océane LARCHE</dc:creator>
  <cp:lastModifiedBy>Océane LARCHE</cp:lastModifiedBy>
  <cp:revision>6</cp:revision>
  <dcterms:created xsi:type="dcterms:W3CDTF">2026-02-02T09:07:17Z</dcterms:created>
  <dcterms:modified xsi:type="dcterms:W3CDTF">2026-02-02T09:43:43Z</dcterms:modified>
</cp:coreProperties>
</file>