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174" y="9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E5512C-BC43-492A-BBF9-72F4897868E3}" type="datetimeFigureOut">
              <a:rPr lang="fr-FR" smtClean="0"/>
              <a:pPr/>
              <a:t>22/10/2018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50193-044B-438F-A92A-56F9426768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00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B7B7-B265-43C2-9DE9-CDA48A8F5B39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357FB-61F6-4561-AF53-A33CF052A969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1E37B-6147-4386-9373-2B0E8818778F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027B6-2AF8-48D2-A270-2457A9AFEFFB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FDB9B-B6EC-4B28-B3B8-FE0A30FBCEDC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90274-DF91-49D8-B8CD-A7348A5D9919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56EF1-1F8F-4DAA-A66A-E8F6DF27A058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9800E-E530-4BEC-B4B2-A6F0350B1CC8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B5D5B-2376-4054-8EDC-3C34850D8990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D85B-5DF1-4C3C-8A57-BEA8EB2D6899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9E00D-9ECC-4339-93D2-EBC19A0EE22C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88F84-D63F-48A2-951C-968C49B4AD2C}" type="datetime1">
              <a:rPr lang="ro-RO" smtClean="0"/>
              <a:pPr/>
              <a:t>22.10.2018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AB0F5-6E43-4FAE-8476-8B3069767E72}" type="slidenum">
              <a:rPr lang="ro-RO" smtClean="0"/>
              <a:pPr/>
              <a:t>‹N°›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A-19_Visuel produit détouré AL 20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8809" y="338392"/>
            <a:ext cx="3356992" cy="2517744"/>
          </a:xfrm>
          <a:prstGeom prst="rect">
            <a:avLst/>
          </a:prstGeom>
        </p:spPr>
      </p:pic>
      <p:sp>
        <p:nvSpPr>
          <p:cNvPr id="92" name="Rectangle 91"/>
          <p:cNvSpPr/>
          <p:nvPr/>
        </p:nvSpPr>
        <p:spPr>
          <a:xfrm>
            <a:off x="5301208" y="8768607"/>
            <a:ext cx="1373081" cy="144000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PRODUIT LIVRE MONTE</a:t>
            </a:r>
          </a:p>
        </p:txBody>
      </p:sp>
      <p:sp>
        <p:nvSpPr>
          <p:cNvPr id="93" name="Rectangle 2"/>
          <p:cNvSpPr>
            <a:spLocks noChangeArrowheads="1"/>
          </p:cNvSpPr>
          <p:nvPr/>
        </p:nvSpPr>
        <p:spPr bwMode="auto">
          <a:xfrm>
            <a:off x="5301208" y="9038874"/>
            <a:ext cx="1373081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3760161072519</a:t>
            </a:r>
          </a:p>
        </p:txBody>
      </p:sp>
      <p:sp>
        <p:nvSpPr>
          <p:cNvPr id="94" name="Rectangle 93"/>
          <p:cNvSpPr/>
          <p:nvPr/>
        </p:nvSpPr>
        <p:spPr>
          <a:xfrm>
            <a:off x="4005064" y="8769424"/>
            <a:ext cx="1152128" cy="144016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PRODUIT LIVRE</a:t>
            </a:r>
          </a:p>
        </p:txBody>
      </p:sp>
      <p:sp>
        <p:nvSpPr>
          <p:cNvPr id="95" name="Rectangle 2"/>
          <p:cNvSpPr>
            <a:spLocks noChangeArrowheads="1"/>
          </p:cNvSpPr>
          <p:nvPr/>
        </p:nvSpPr>
        <p:spPr bwMode="auto">
          <a:xfrm>
            <a:off x="3933056" y="9057456"/>
            <a:ext cx="1373081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3760161070539</a:t>
            </a:r>
          </a:p>
        </p:txBody>
      </p:sp>
      <p:grpSp>
        <p:nvGrpSpPr>
          <p:cNvPr id="22" name="Groupe 5"/>
          <p:cNvGrpSpPr/>
          <p:nvPr/>
        </p:nvGrpSpPr>
        <p:grpSpPr>
          <a:xfrm>
            <a:off x="4130191" y="2972237"/>
            <a:ext cx="1621957" cy="332703"/>
            <a:chOff x="-3502416" y="3540180"/>
            <a:chExt cx="3913934" cy="907995"/>
          </a:xfrm>
        </p:grpSpPr>
        <p:pic>
          <p:nvPicPr>
            <p:cNvPr id="23" name="Picture 2" descr="C:\Users\zdherrma\Dropbox\00 SU-Projet LDD\LDD_Partage\04 LDD-Chantiers\01 Concept\00 Templates Fiches Produits Système U\00 pictos tract\VF\Pictos JPEG\a monter.jpg"/>
            <p:cNvPicPr>
              <a:picLocks noChangeAspect="1" noChangeArrowheads="1"/>
            </p:cNvPicPr>
            <p:nvPr/>
          </p:nvPicPr>
          <p:blipFill>
            <a:blip r:embed="rId3" cstate="print"/>
            <a:srcRect r="47456"/>
            <a:stretch>
              <a:fillRect/>
            </a:stretch>
          </p:blipFill>
          <p:spPr bwMode="auto">
            <a:xfrm>
              <a:off x="-2368675" y="3540180"/>
              <a:ext cx="1251942" cy="885823"/>
            </a:xfrm>
            <a:prstGeom prst="rect">
              <a:avLst/>
            </a:prstGeom>
            <a:noFill/>
          </p:spPr>
        </p:pic>
        <p:pic>
          <p:nvPicPr>
            <p:cNvPr id="24" name="Picture 3" descr="C:\Users\zdherrma\Dropbox\00 SU-Projet LDD\LDD_Partage\04 LDD-Chantiers\01 Concept\00 Templates Fiches Produits Système U\00 pictos tract\VF\Pictos JPEG\Bois a traiter.jpg"/>
            <p:cNvPicPr>
              <a:picLocks noChangeAspect="1" noChangeArrowheads="1"/>
            </p:cNvPicPr>
            <p:nvPr/>
          </p:nvPicPr>
          <p:blipFill>
            <a:blip r:embed="rId4" cstate="print"/>
            <a:srcRect r="55652"/>
            <a:stretch>
              <a:fillRect/>
            </a:stretch>
          </p:blipFill>
          <p:spPr bwMode="auto">
            <a:xfrm>
              <a:off x="-3502416" y="3546814"/>
              <a:ext cx="1064594" cy="901361"/>
            </a:xfrm>
            <a:prstGeom prst="rect">
              <a:avLst/>
            </a:prstGeom>
            <a:noFill/>
          </p:spPr>
        </p:pic>
        <p:pic>
          <p:nvPicPr>
            <p:cNvPr id="25" name="Picture 5" descr="C:\Users\zdherrma\Dropbox\00 SU-Projet LDD\LDD_Partage\04 LDD-Chantiers\01 Concept\00 Templates Fiches Produits Système U\00 pictos tract\VF\Pictos JPEG\Montage.jpg"/>
            <p:cNvPicPr>
              <a:picLocks noChangeAspect="1" noChangeArrowheads="1"/>
            </p:cNvPicPr>
            <p:nvPr/>
          </p:nvPicPr>
          <p:blipFill>
            <a:blip r:embed="rId5" cstate="print"/>
            <a:srcRect r="50872"/>
            <a:stretch>
              <a:fillRect/>
            </a:stretch>
          </p:blipFill>
          <p:spPr bwMode="auto">
            <a:xfrm>
              <a:off x="-886239" y="3562351"/>
              <a:ext cx="1297757" cy="885824"/>
            </a:xfrm>
            <a:prstGeom prst="rect">
              <a:avLst/>
            </a:prstGeom>
            <a:noFill/>
          </p:spPr>
        </p:pic>
      </p:grp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076700" y="1065213"/>
            <a:ext cx="2520000" cy="720000"/>
          </a:xfrm>
          <a:prstGeom prst="rect">
            <a:avLst/>
          </a:prstGeom>
          <a:solidFill>
            <a:srgbClr val="ABCE25"/>
          </a:solidFill>
          <a:ln w="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Abri Madriers massifs 20 mm sans plancher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err="1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Ref</a:t>
            </a:r>
            <a:r>
              <a:rPr lang="fr-FR" sz="1400" b="1" dirty="0">
                <a:solidFill>
                  <a:schemeClr val="bg1"/>
                </a:solidFill>
                <a:ea typeface="Calibri" pitchFamily="34" charset="0"/>
                <a:cs typeface="Times New Roman" pitchFamily="18" charset="0"/>
              </a:rPr>
              <a:t>. AL 2020.02 N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4076701" y="3873501"/>
            <a:ext cx="2520950" cy="2232025"/>
          </a:xfrm>
          <a:prstGeom prst="rect">
            <a:avLst/>
          </a:prstGeom>
          <a:noFill/>
          <a:ln w="31750">
            <a:solidFill>
              <a:srgbClr val="ABCE25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-"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Livré avec toit en plaques ondulées pour une plus grande longévité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-"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Porte avec fenêtre intégrée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-"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Produit fabriqué en EUROPE</a:t>
            </a:r>
          </a:p>
          <a:p>
            <a:pPr marL="82550" lvl="0" indent="-82550" eaLnBrk="0" fontAlgn="base" hangingPunct="0">
              <a:spcBef>
                <a:spcPct val="0"/>
              </a:spcBef>
              <a:spcAft>
                <a:spcPct val="0"/>
              </a:spcAft>
              <a:buFont typeface="Calibri" pitchFamily="34" charset="0"/>
              <a:buChar char="-"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Produit FSC</a:t>
            </a:r>
          </a:p>
        </p:txBody>
      </p: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076700" y="6392864"/>
            <a:ext cx="2520950" cy="2180175"/>
          </a:xfrm>
          <a:prstGeom prst="rect">
            <a:avLst/>
          </a:prstGeom>
          <a:noFill/>
          <a:ln w="31750">
            <a:solidFill>
              <a:srgbClr val="ABCE25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marR="0" lvl="0" indent="-825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-"/>
              <a:tabLst/>
            </a:pPr>
            <a:r>
              <a:rPr lang="fr-FR" sz="1100" dirty="0">
                <a:ea typeface="Calibri" pitchFamily="34" charset="0"/>
                <a:cs typeface="Times New Roman" pitchFamily="18" charset="0"/>
              </a:rPr>
              <a:t>A installer </a:t>
            </a:r>
            <a:r>
              <a:rPr lang="fr-FR" sz="1100">
                <a:ea typeface="Calibri" pitchFamily="34" charset="0"/>
                <a:cs typeface="Times New Roman" pitchFamily="18" charset="0"/>
              </a:rPr>
              <a:t>sur une dalle </a:t>
            </a:r>
            <a:r>
              <a:rPr lang="fr-FR" sz="1100" dirty="0">
                <a:ea typeface="Calibri" pitchFamily="34" charset="0"/>
                <a:cs typeface="Times New Roman" pitchFamily="18" charset="0"/>
              </a:rPr>
              <a:t>béton obligatoirement</a:t>
            </a:r>
          </a:p>
          <a:p>
            <a:pPr marL="82550" marR="0" lvl="0" indent="-8255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alibri" pitchFamily="34" charset="0"/>
              <a:buChar char="-"/>
              <a:tabLst/>
            </a:pPr>
            <a:endParaRPr lang="fr-FR" sz="11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30" name="Image 1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42"/>
          <a:stretch>
            <a:fillRect/>
          </a:stretch>
        </p:blipFill>
        <p:spPr bwMode="auto">
          <a:xfrm>
            <a:off x="4471341" y="128588"/>
            <a:ext cx="1804697" cy="8201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1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239108"/>
              </p:ext>
            </p:extLst>
          </p:nvPr>
        </p:nvGraphicFramePr>
        <p:xfrm>
          <a:off x="260351" y="3729040"/>
          <a:ext cx="3600450" cy="4871364"/>
        </p:xfrm>
        <a:graphic>
          <a:graphicData uri="http://schemas.openxmlformats.org/drawingml/2006/table">
            <a:tbl>
              <a:tblPr/>
              <a:tblGrid>
                <a:gridCol w="1080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0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773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DIMENSIONS</a:t>
                      </a:r>
                      <a:endParaRPr lang="fr-FR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E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28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u="sng" dirty="0">
                          <a:latin typeface="Calibri"/>
                          <a:ea typeface="Calibri"/>
                          <a:cs typeface="Times New Roman"/>
                        </a:rPr>
                        <a:t>Dimensions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 :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Hors-tout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Intérieures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Sol 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Hauteur faitage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Hauteur paroi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  <a:defRPr/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Avancée toit </a:t>
                      </a:r>
                      <a:endParaRPr kumimoji="0" lang="fr-FR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Porte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u="sng" dirty="0">
                          <a:latin typeface="Calibri"/>
                          <a:ea typeface="Calibri"/>
                          <a:cs typeface="Times New Roman"/>
                        </a:rPr>
                        <a:t>Surface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Utile</a:t>
                      </a:r>
                    </a:p>
                    <a:p>
                      <a:pPr marL="82550" marR="0" lvl="0" indent="-825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-"/>
                        <a:tabLst/>
                      </a:pPr>
                      <a:r>
                        <a:rPr kumimoji="0" lang="fr-FR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Extérieure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2,05 x 1,99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1,75 x 1,75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1,95 x 1,95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1,97 m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1,71 m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AV 78 mm / AR 78 mm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Simple</a:t>
                      </a:r>
                      <a:r>
                        <a:rPr lang="fr-FR" sz="900" baseline="0" dirty="0">
                          <a:latin typeface="+mn-lt"/>
                          <a:ea typeface="Calibri"/>
                          <a:cs typeface="Times New Roman"/>
                        </a:rPr>
                        <a:t> avec lucarne dimensions 0,80 x 1,69 m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3,08</a:t>
                      </a:r>
                      <a:r>
                        <a:rPr lang="fr-FR" sz="900" baseline="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m²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4,08 m²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73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CARACTERISTIQUES</a:t>
                      </a:r>
                      <a:endParaRPr lang="fr-FR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E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Matière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Epicéa massif non traité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Parois 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Madriers avec rainure languette en sapin épaisseur 20 mm. Coupe chalet pour un assemblage des parois en angle solide et étanche. Coupe biseautée en bout de lames.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Couverture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Plaques ondulées bitumées de couleur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Couleur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Bois naturel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>
                          <a:latin typeface="+mn-lt"/>
                          <a:ea typeface="Calibri"/>
                          <a:cs typeface="Times New Roman"/>
                        </a:rPr>
                        <a:t>Pentures </a:t>
                      </a:r>
                      <a:r>
                        <a:rPr lang="fr-FR" sz="900">
                          <a:latin typeface="+mn-lt"/>
                          <a:ea typeface="Calibri"/>
                          <a:cs typeface="Times New Roman"/>
                        </a:rPr>
                        <a:t>bi-chromatées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5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Conseil entretien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fr-FR" sz="900" dirty="0" err="1">
                          <a:latin typeface="Calibri"/>
                          <a:ea typeface="Calibri"/>
                          <a:cs typeface="Times New Roman"/>
                        </a:rPr>
                        <a:t>lasurer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 intérieur et extérieur immédiatement après montage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Plancher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Sans plancher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Traité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Non traité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Garantie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2 ans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2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Recommandation d'utilisation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Usage domestique pour rangement tous produits non dangereux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Fournisseur</a:t>
                      </a:r>
                      <a:endParaRPr lang="fr-F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FORESTA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7734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COLIS</a:t>
                      </a:r>
                      <a:endParaRPr lang="fr-FR" sz="9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E2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Dimension du colis (</a:t>
                      </a:r>
                      <a:r>
                        <a:rPr lang="fr-FR" sz="900" dirty="0" err="1">
                          <a:latin typeface="Calibri"/>
                          <a:ea typeface="Calibri"/>
                          <a:cs typeface="Times New Roman"/>
                        </a:rPr>
                        <a:t>LxPxH</a:t>
                      </a: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200 x 120 x 38 cm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latin typeface="Calibri"/>
                          <a:ea typeface="Calibri"/>
                          <a:cs typeface="Times New Roman"/>
                        </a:rPr>
                        <a:t>Poids du colis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latin typeface="Calibri"/>
                          <a:ea typeface="Calibri"/>
                          <a:cs typeface="Times New Roman"/>
                        </a:rPr>
                        <a:t>250 kg</a:t>
                      </a:r>
                    </a:p>
                  </a:txBody>
                  <a:tcPr marL="34545" marR="345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32" name="Rectangle 18"/>
          <p:cNvSpPr>
            <a:spLocks noChangeArrowheads="1"/>
          </p:cNvSpPr>
          <p:nvPr/>
        </p:nvSpPr>
        <p:spPr bwMode="auto">
          <a:xfrm>
            <a:off x="3068960" y="1856656"/>
            <a:ext cx="64807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1,97 m</a:t>
            </a: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2636912" y="2936776"/>
            <a:ext cx="6096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1,99 m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488351" y="2850568"/>
            <a:ext cx="505492" cy="45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9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2,05 m</a:t>
            </a:r>
          </a:p>
        </p:txBody>
      </p:sp>
      <p:cxnSp>
        <p:nvCxnSpPr>
          <p:cNvPr id="36" name="AutoShape 11"/>
          <p:cNvCxnSpPr>
            <a:cxnSpLocks noChangeShapeType="1"/>
          </p:cNvCxnSpPr>
          <p:nvPr/>
        </p:nvCxnSpPr>
        <p:spPr bwMode="auto">
          <a:xfrm flipV="1">
            <a:off x="3068960" y="1028394"/>
            <a:ext cx="0" cy="13987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7" name="AutoShape 11"/>
          <p:cNvCxnSpPr>
            <a:cxnSpLocks noChangeShapeType="1"/>
          </p:cNvCxnSpPr>
          <p:nvPr/>
        </p:nvCxnSpPr>
        <p:spPr bwMode="auto">
          <a:xfrm flipV="1">
            <a:off x="2189456" y="2479532"/>
            <a:ext cx="792088" cy="64807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38" name="AutoShape 11"/>
          <p:cNvCxnSpPr>
            <a:cxnSpLocks noChangeShapeType="1"/>
          </p:cNvCxnSpPr>
          <p:nvPr/>
        </p:nvCxnSpPr>
        <p:spPr bwMode="auto">
          <a:xfrm flipH="1" flipV="1">
            <a:off x="337715" y="2617337"/>
            <a:ext cx="1500959" cy="38723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43" name="Rectangle 42"/>
          <p:cNvSpPr/>
          <p:nvPr/>
        </p:nvSpPr>
        <p:spPr>
          <a:xfrm>
            <a:off x="4076700" y="6248401"/>
            <a:ext cx="2520280" cy="144000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CONSEILS</a:t>
            </a:r>
            <a:r>
              <a:rPr lang="fr-FR" sz="900" b="1" baseline="0" dirty="0">
                <a:solidFill>
                  <a:schemeClr val="bg1"/>
                </a:solidFill>
                <a:ea typeface="Times New Roman"/>
                <a:cs typeface="Times New Roman"/>
              </a:rPr>
              <a:t> DE MISE EN SERVICE</a:t>
            </a:r>
            <a:endParaRPr lang="fr-FR" sz="900" b="1" dirty="0">
              <a:solidFill>
                <a:schemeClr val="bg1"/>
              </a:solidFill>
              <a:ea typeface="Times New Roman"/>
              <a:cs typeface="Times New Roman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076700" y="3729040"/>
            <a:ext cx="2520280" cy="144000"/>
          </a:xfrm>
          <a:prstGeom prst="rect">
            <a:avLst/>
          </a:prstGeom>
          <a:solidFill>
            <a:srgbClr val="ABCE25"/>
          </a:solidFill>
          <a:ln>
            <a:solidFill>
              <a:srgbClr val="ABCE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>
              <a:lnSpc>
                <a:spcPct val="115000"/>
              </a:lnSpc>
            </a:pPr>
            <a:r>
              <a:rPr lang="fr-FR" sz="900" b="1" dirty="0">
                <a:solidFill>
                  <a:schemeClr val="bg1"/>
                </a:solidFill>
                <a:ea typeface="Times New Roman"/>
                <a:cs typeface="Times New Roman"/>
              </a:rPr>
              <a:t>PLUS PRODUIT</a:t>
            </a: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20165739-CB47-4A63-BF49-D4A10CE53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908" y="3251142"/>
            <a:ext cx="2016224" cy="347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2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Photo non contractuelle</a:t>
            </a:r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8D05A868-BFC9-44FF-8AF5-3DD001F6BAAA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056" y="2103478"/>
            <a:ext cx="826135" cy="124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213</Words>
  <Application>Microsoft Office PowerPoint</Application>
  <PresentationFormat>Format A4 (210 x 297 mm)</PresentationFormat>
  <Paragraphs>67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Présentation PowerPoint</vt:lpstr>
    </vt:vector>
  </TitlesOfParts>
  <Company>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Florin</dc:creator>
  <cp:lastModifiedBy>MB</cp:lastModifiedBy>
  <cp:revision>27</cp:revision>
  <dcterms:created xsi:type="dcterms:W3CDTF">2015-01-12T13:00:08Z</dcterms:created>
  <dcterms:modified xsi:type="dcterms:W3CDTF">2018-10-22T10:25:11Z</dcterms:modified>
</cp:coreProperties>
</file>