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5512C-BC43-492A-BBF9-72F4897868E3}" type="datetimeFigureOut">
              <a:rPr lang="fr-FR" smtClean="0"/>
              <a:pPr/>
              <a:t>22/10/2018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50193-044B-438F-A92A-56F9426768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00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B7B7-B265-43C2-9DE9-CDA48A8F5B39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57FB-61F6-4561-AF53-A33CF052A969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E37B-6147-4386-9373-2B0E8818778F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27B6-2AF8-48D2-A270-2457A9AFEFFB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DB9B-B6EC-4B28-B3B8-FE0A30FBCEDC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0274-DF91-49D8-B8CD-A7348A5D9919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6EF1-1F8F-4DAA-A66A-E8F6DF27A058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800E-E530-4BEC-B4B2-A6F0350B1CC8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5D5B-2376-4054-8EDC-3C34850D8990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D85B-5DF1-4C3C-8A57-BEA8EB2D6899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E00D-9ECC-4339-93D2-EBC19A0EE22C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8F84-D63F-48A2-951C-968C49B4AD2C}" type="datetime1">
              <a:rPr lang="ro-RO" smtClean="0"/>
              <a:pPr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A-19_Visuel produit détouré AL 2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809" y="338392"/>
            <a:ext cx="3356992" cy="2517744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5301208" y="9038874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3760161072519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sp>
        <p:nvSpPr>
          <p:cNvPr id="95" name="Rectangle 2"/>
          <p:cNvSpPr>
            <a:spLocks noChangeArrowheads="1"/>
          </p:cNvSpPr>
          <p:nvPr/>
        </p:nvSpPr>
        <p:spPr bwMode="auto">
          <a:xfrm>
            <a:off x="3933056" y="9057456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3760161070539</a:t>
            </a: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3"/>
            <a:ext cx="2520000" cy="720000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Abri Madriers massifs 20 mm sans plancher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err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Ref</a:t>
            </a: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. AL 2020.02 N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Livré avec toit en plaques ondulées pour une plus grande longévité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Porte avec fenêtre intégrée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Produit fabriqué en EUROPE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Produit FSC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A installer </a:t>
            </a:r>
            <a:r>
              <a:rPr lang="fr-FR" sz="1100">
                <a:ea typeface="Calibri" pitchFamily="34" charset="0"/>
                <a:cs typeface="Times New Roman" pitchFamily="18" charset="0"/>
              </a:rPr>
              <a:t>sur une dalle </a:t>
            </a:r>
            <a:r>
              <a:rPr lang="fr-FR" sz="1100" dirty="0">
                <a:ea typeface="Calibri" pitchFamily="34" charset="0"/>
                <a:cs typeface="Times New Roman" pitchFamily="18" charset="0"/>
              </a:rPr>
              <a:t>béton obligatoirement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239108"/>
              </p:ext>
            </p:extLst>
          </p:nvPr>
        </p:nvGraphicFramePr>
        <p:xfrm>
          <a:off x="260351" y="3729040"/>
          <a:ext cx="3600450" cy="4871364"/>
        </p:xfrm>
        <a:graphic>
          <a:graphicData uri="http://schemas.openxmlformats.org/drawingml/2006/table">
            <a:tbl>
              <a:tblPr/>
              <a:tblGrid>
                <a:gridCol w="108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8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Hors-tout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Intérieures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Sol 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paroi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Avancée toit 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Porte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Utile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Extérieure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2,05 x 1,99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1,75 x 1,75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1,95 x 1,95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1,97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1,71 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AV 78 mm / AR 78 mm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Simple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 avec lucarne dimensions 0,80 x 1,69 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3,08</a:t>
                      </a:r>
                      <a:r>
                        <a:rPr lang="fr-FR" sz="9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4,08 m²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Epicéa massif non 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Parois 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Madriers avec rainure languette en sapin épaisseur 20 mm. Coupe chalet pour un assemblage des parois en angle solide et étanche. Coupe biseautée en bout de lames.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Couverture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Plaques ondulées bitumées de couleur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naturel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Pentures </a:t>
                      </a:r>
                      <a:r>
                        <a:rPr lang="fr-FR" sz="900">
                          <a:latin typeface="+mn-lt"/>
                          <a:ea typeface="Calibri"/>
                          <a:cs typeface="Times New Roman"/>
                        </a:rPr>
                        <a:t>bi-chromatées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5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Conseil entretien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lasurer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intérieur et extérieur immédiatement après montage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Sans plancher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Non 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2 ans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2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Usage domestique pour rangement tous produits non dangereux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200 x 120 x 38 cm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250 kg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068960" y="1856656"/>
            <a:ext cx="6480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1,97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636912" y="2936776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1,99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488351" y="2850568"/>
            <a:ext cx="505492" cy="4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2,05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068960" y="1028394"/>
            <a:ext cx="0" cy="1398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 flipV="1">
            <a:off x="2189456" y="2479532"/>
            <a:ext cx="792088" cy="6480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H="1" flipV="1">
            <a:off x="337715" y="2617337"/>
            <a:ext cx="1500959" cy="38723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908" y="3251142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8D05A868-BFC9-44FF-8AF5-3DD001F6BAAA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56" y="2103478"/>
            <a:ext cx="826135" cy="12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213</Words>
  <Application>Microsoft Office PowerPoint</Application>
  <PresentationFormat>Format A4 (210 x 297 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MB</cp:lastModifiedBy>
  <cp:revision>27</cp:revision>
  <dcterms:created xsi:type="dcterms:W3CDTF">2015-01-12T13:00:08Z</dcterms:created>
  <dcterms:modified xsi:type="dcterms:W3CDTF">2018-10-22T10:25:11Z</dcterms:modified>
</cp:coreProperties>
</file>