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1039-B08A-42E5-8C93-C35062393DE4}" type="datetimeFigureOut">
              <a:rPr lang="fr-FR" smtClean="0"/>
              <a:t>22/10/2018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0C299-E50E-4F97-8F86-0A766C0CCD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97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A8E0-B5EA-4107-8ADF-8F4EB9291358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8DAB-63D1-4FEA-96FD-8E6E95CDE6F8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B8C5-4496-4F9B-99FA-149412EF27CC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7522-8EF0-4040-951A-06D5E336C1AD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56C3-D096-45F1-B5FD-29716AF1ACA4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60E71-E4EC-4C92-82B3-57EB01A18C27}" type="datetime1">
              <a:rPr lang="ro-RO" smtClean="0"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C65-ACCD-48B9-B708-6609F40ADF4D}" type="datetime1">
              <a:rPr lang="ro-RO" smtClean="0"/>
              <a:t>22.10.2018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3BF9-8AA1-4240-9658-B3A171C13E48}" type="datetime1">
              <a:rPr lang="ro-RO" smtClean="0"/>
              <a:t>22.10.2018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74E-FA9D-479D-AD37-64803C8F151B}" type="datetime1">
              <a:rPr lang="ro-RO" smtClean="0"/>
              <a:t>22.10.2018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A291-F8FA-4D6C-944F-E17BB7E0091F}" type="datetime1">
              <a:rPr lang="ro-RO" smtClean="0"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DD54-8897-49C4-BCAC-760EF97702C8}" type="datetime1">
              <a:rPr lang="ro-RO" smtClean="0"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83B71-D6B2-408A-99C9-08C2F78B87D8}" type="datetime1">
              <a:rPr lang="ro-RO" smtClean="0"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>
            <a:off x="5301208" y="8768607"/>
            <a:ext cx="1373081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PRODUIT LIVRE MONTE</a:t>
            </a:r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5301208" y="9038874"/>
            <a:ext cx="1373081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3760161072823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005064" y="8769424"/>
            <a:ext cx="1152128" cy="144016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PRODUIT LIVRE</a:t>
            </a:r>
          </a:p>
        </p:txBody>
      </p:sp>
      <p:sp>
        <p:nvSpPr>
          <p:cNvPr id="95" name="Rectangle 2"/>
          <p:cNvSpPr>
            <a:spLocks noChangeArrowheads="1"/>
          </p:cNvSpPr>
          <p:nvPr/>
        </p:nvSpPr>
        <p:spPr bwMode="auto">
          <a:xfrm>
            <a:off x="3933056" y="9057456"/>
            <a:ext cx="1373081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3760161072298</a:t>
            </a:r>
          </a:p>
        </p:txBody>
      </p:sp>
      <p:grpSp>
        <p:nvGrpSpPr>
          <p:cNvPr id="22" name="Groupe 5"/>
          <p:cNvGrpSpPr/>
          <p:nvPr/>
        </p:nvGrpSpPr>
        <p:grpSpPr>
          <a:xfrm>
            <a:off x="4130191" y="2972237"/>
            <a:ext cx="1621957" cy="332703"/>
            <a:chOff x="-3502416" y="3540180"/>
            <a:chExt cx="3913934" cy="907995"/>
          </a:xfrm>
        </p:grpSpPr>
        <p:pic>
          <p:nvPicPr>
            <p:cNvPr id="23" name="Picture 2" descr="C:\Users\zdherrma\Dropbox\00 SU-Projet LDD\LDD_Partage\04 LDD-Chantiers\01 Concept\00 Templates Fiches Produits Système U\00 pictos tract\VF\Pictos JPEG\a monter.jpg"/>
            <p:cNvPicPr>
              <a:picLocks noChangeAspect="1" noChangeArrowheads="1"/>
            </p:cNvPicPr>
            <p:nvPr/>
          </p:nvPicPr>
          <p:blipFill>
            <a:blip r:embed="rId2" cstate="print"/>
            <a:srcRect r="47456"/>
            <a:stretch>
              <a:fillRect/>
            </a:stretch>
          </p:blipFill>
          <p:spPr bwMode="auto">
            <a:xfrm>
              <a:off x="-2368675" y="3540180"/>
              <a:ext cx="1251942" cy="885823"/>
            </a:xfrm>
            <a:prstGeom prst="rect">
              <a:avLst/>
            </a:prstGeom>
            <a:noFill/>
          </p:spPr>
        </p:pic>
        <p:pic>
          <p:nvPicPr>
            <p:cNvPr id="24" name="Picture 3" descr="C:\Users\zdherrma\Dropbox\00 SU-Projet LDD\LDD_Partage\04 LDD-Chantiers\01 Concept\00 Templates Fiches Produits Système U\00 pictos tract\VF\Pictos JPEG\Bois a traiter.jpg"/>
            <p:cNvPicPr>
              <a:picLocks noChangeAspect="1" noChangeArrowheads="1"/>
            </p:cNvPicPr>
            <p:nvPr/>
          </p:nvPicPr>
          <p:blipFill>
            <a:blip r:embed="rId3" cstate="print"/>
            <a:srcRect r="55652"/>
            <a:stretch>
              <a:fillRect/>
            </a:stretch>
          </p:blipFill>
          <p:spPr bwMode="auto">
            <a:xfrm>
              <a:off x="-3502416" y="3546814"/>
              <a:ext cx="1064594" cy="901361"/>
            </a:xfrm>
            <a:prstGeom prst="rect">
              <a:avLst/>
            </a:prstGeom>
            <a:noFill/>
          </p:spPr>
        </p:pic>
        <p:pic>
          <p:nvPicPr>
            <p:cNvPr id="25" name="Picture 5" descr="C:\Users\zdherrma\Dropbox\00 SU-Projet LDD\LDD_Partage\04 LDD-Chantiers\01 Concept\00 Templates Fiches Produits Système U\00 pictos tract\VF\Pictos JPEG\Montage.jpg"/>
            <p:cNvPicPr>
              <a:picLocks noChangeAspect="1" noChangeArrowheads="1"/>
            </p:cNvPicPr>
            <p:nvPr/>
          </p:nvPicPr>
          <p:blipFill>
            <a:blip r:embed="rId4" cstate="print"/>
            <a:srcRect r="50872"/>
            <a:stretch>
              <a:fillRect/>
            </a:stretch>
          </p:blipFill>
          <p:spPr bwMode="auto">
            <a:xfrm>
              <a:off x="-886239" y="3562351"/>
              <a:ext cx="1297757" cy="885824"/>
            </a:xfrm>
            <a:prstGeom prst="rect">
              <a:avLst/>
            </a:prstGeom>
            <a:noFill/>
          </p:spPr>
        </p:pic>
      </p:grp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076700" y="1065213"/>
            <a:ext cx="2520000" cy="720000"/>
          </a:xfrm>
          <a:prstGeom prst="rect">
            <a:avLst/>
          </a:prstGeom>
          <a:solidFill>
            <a:srgbClr val="ABCE25"/>
          </a:solidFill>
          <a:ln w="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Abri Madriers massifs 28 mm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Ref</a:t>
            </a: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. BA 4050.02 N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076701" y="3873501"/>
            <a:ext cx="2520950" cy="223202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Grande largeur de façade 4 m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Livré avec toit en plaques ondulées pour une plus grande longévité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Livré avec porte double grande largeur 1.60 m avec fenêtre intégrée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Livré avec 2 fenêtres supplémentaires 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Une très belle façade de 4 m de largeur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Le meilleur rapport qualité / prix en 20 m2 28 mm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Produit fabriqué en EUROPE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- Produit FSC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076700" y="6392864"/>
            <a:ext cx="2520950" cy="218017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A installer sur une dalle béton obligatoirement</a:t>
            </a:r>
          </a:p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endParaRPr lang="fr-FR" sz="11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0" name="Imag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>
            <a:fillRect/>
          </a:stretch>
        </p:blipFill>
        <p:spPr bwMode="auto">
          <a:xfrm>
            <a:off x="4471341" y="128588"/>
            <a:ext cx="1804697" cy="8201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953436"/>
              </p:ext>
            </p:extLst>
          </p:nvPr>
        </p:nvGraphicFramePr>
        <p:xfrm>
          <a:off x="260351" y="3729040"/>
          <a:ext cx="3600450" cy="5408701"/>
        </p:xfrm>
        <a:graphic>
          <a:graphicData uri="http://schemas.openxmlformats.org/drawingml/2006/table">
            <a:tbl>
              <a:tblPr/>
              <a:tblGrid>
                <a:gridCol w="1080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8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Hors-tout</a:t>
                      </a:r>
                      <a:endParaRPr kumimoji="0" lang="fr-FR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Intérieures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Sol 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faitage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paroi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  <a:defRPr/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Avancée toit </a:t>
                      </a:r>
                      <a:endParaRPr kumimoji="0" lang="fr-FR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Porte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endParaRPr kumimoji="0" lang="fr-FR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Fenêtre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b="1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Surface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Utile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Extérieure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4,16 x 5,04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3,80 x 4,80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4,00 x 5,00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2,07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1,71 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AV 70 mm / AR 70 mm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dimensions porte 1.60 x 1.69 m lucarne H65,5xl54 cm (vitrage H47,5xl46 cm)2 fenêtres</a:t>
                      </a:r>
                      <a:r>
                        <a:rPr lang="fr-FR" sz="900" baseline="0" dirty="0">
                          <a:latin typeface="+mn-lt"/>
                          <a:ea typeface="Calibri"/>
                          <a:cs typeface="Times New Roman"/>
                        </a:rPr>
                        <a:t> fixes </a:t>
                      </a: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en façade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2 fenêtres fixes en façade dimensions H77xl64 cm (vitrage H59xl48 cm)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18,27</a:t>
                      </a:r>
                      <a:r>
                        <a:rPr lang="fr-FR" sz="900" baseline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m²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20,97 m²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CARACTERISTIQUES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Matière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Epicéa massif non 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Parois 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Madriers avec rainure languette en sapin épaisseur 28 mm. Coupe chalet pour un assemblage des parois en angle solide et étanche. Coupe biseautée en bout de lames.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Couverture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Plaques ondulées bitumées de couleur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Couleur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Bois naturel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Pentures </a:t>
                      </a:r>
                      <a:r>
                        <a:rPr lang="fr-FR" sz="900" dirty="0" err="1">
                          <a:latin typeface="+mn-lt"/>
                          <a:ea typeface="Calibri"/>
                          <a:cs typeface="Times New Roman"/>
                        </a:rPr>
                        <a:t>bi-chromatées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Conseil entretien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lasurer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intérieur et extérieur immédiatement après montage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Plancher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Sans plancher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>
                          <a:latin typeface="+mn-lt"/>
                          <a:ea typeface="Calibri"/>
                          <a:cs typeface="Times New Roman"/>
                        </a:rPr>
                        <a:t>Certification usine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FSC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Non 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Garantie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2 ans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2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Recommandation d'utilisation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Usage domestique pour rangement tous produits non dangereux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Fournisseur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FORESTA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COLIS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Dimension du colis (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LxPxH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400 x 120 x 62 cm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Poids du colis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700 kg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3567031" y="538684"/>
            <a:ext cx="64851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2,07 m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2485211" y="1869436"/>
            <a:ext cx="609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4,16 m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193434" y="1869436"/>
            <a:ext cx="575915" cy="29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5,04 m</a:t>
            </a:r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 flipV="1">
            <a:off x="3567031" y="201077"/>
            <a:ext cx="0" cy="122413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" name="AutoShape 11"/>
          <p:cNvCxnSpPr>
            <a:cxnSpLocks noChangeShapeType="1"/>
          </p:cNvCxnSpPr>
          <p:nvPr/>
        </p:nvCxnSpPr>
        <p:spPr bwMode="auto">
          <a:xfrm flipV="1">
            <a:off x="1667205" y="1539032"/>
            <a:ext cx="1728006" cy="55066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8" name="AutoShape 11"/>
          <p:cNvCxnSpPr>
            <a:cxnSpLocks noChangeShapeType="1"/>
          </p:cNvCxnSpPr>
          <p:nvPr/>
        </p:nvCxnSpPr>
        <p:spPr bwMode="auto">
          <a:xfrm flipH="1" flipV="1">
            <a:off x="91229" y="1377778"/>
            <a:ext cx="936104" cy="57606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3" name="Rectangle 42"/>
          <p:cNvSpPr/>
          <p:nvPr/>
        </p:nvSpPr>
        <p:spPr>
          <a:xfrm>
            <a:off x="4076700" y="6248401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CONSEILS</a:t>
            </a:r>
            <a:r>
              <a:rPr lang="fr-FR" sz="900" b="1" baseline="0" dirty="0">
                <a:solidFill>
                  <a:schemeClr val="bg1"/>
                </a:solidFill>
                <a:ea typeface="Times New Roman"/>
                <a:cs typeface="Times New Roman"/>
              </a:rPr>
              <a:t> DE MISE EN SERVICE</a:t>
            </a:r>
            <a:endParaRPr lang="fr-FR" sz="900" b="1" dirty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76700" y="3729040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PLUS PRODUIT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132" r="2639" b="9736"/>
          <a:stretch/>
        </p:blipFill>
        <p:spPr>
          <a:xfrm>
            <a:off x="342995" y="128376"/>
            <a:ext cx="2880395" cy="180020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20165739-CB47-4A63-BF49-D4A10CE5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87" y="2271953"/>
            <a:ext cx="2016224" cy="34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o-R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Photo non contractuelle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D9790050-7132-4A24-90B3-9309831D26A8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696" y="2120241"/>
            <a:ext cx="826135" cy="124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280</Words>
  <Application>Microsoft Office PowerPoint</Application>
  <PresentationFormat>Format A4 (210 x 297 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Présentation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Florin</dc:creator>
  <cp:lastModifiedBy>MB</cp:lastModifiedBy>
  <cp:revision>28</cp:revision>
  <dcterms:created xsi:type="dcterms:W3CDTF">2015-01-12T13:00:08Z</dcterms:created>
  <dcterms:modified xsi:type="dcterms:W3CDTF">2018-10-22T12:22:26Z</dcterms:modified>
</cp:coreProperties>
</file>