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77" r:id="rId4"/>
    <p:sldId id="269" r:id="rId5"/>
    <p:sldId id="270" r:id="rId6"/>
    <p:sldId id="273" r:id="rId7"/>
    <p:sldId id="274" r:id="rId8"/>
    <p:sldId id="271" r:id="rId9"/>
    <p:sldId id="276" r:id="rId10"/>
  </p:sldIdLst>
  <p:sldSz cx="9144000" cy="6858000" type="screen4x3"/>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9" d="100"/>
          <a:sy n="79" d="100"/>
        </p:scale>
        <p:origin x="-2544" y="-7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A480278-FDF1-4649-8A75-E3922E5A47D6}" type="datetimeFigureOut">
              <a:rPr lang="fr-FR" smtClean="0"/>
              <a:t>20/12/2016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147804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A480278-FDF1-4649-8A75-E3922E5A47D6}" type="datetimeFigureOut">
              <a:rPr lang="fr-FR" smtClean="0"/>
              <a:t>20/12/2016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1744057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A480278-FDF1-4649-8A75-E3922E5A47D6}" type="datetimeFigureOut">
              <a:rPr lang="fr-FR" smtClean="0"/>
              <a:t>20/12/2016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3512018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A480278-FDF1-4649-8A75-E3922E5A47D6}" type="datetimeFigureOut">
              <a:rPr lang="fr-FR" smtClean="0"/>
              <a:t>20/12/2016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2326876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A480278-FDF1-4649-8A75-E3922E5A47D6}" type="datetimeFigureOut">
              <a:rPr lang="fr-FR" smtClean="0"/>
              <a:t>20/12/2016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1400246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A480278-FDF1-4649-8A75-E3922E5A47D6}" type="datetimeFigureOut">
              <a:rPr lang="fr-FR" smtClean="0"/>
              <a:t>20/12/2016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1770342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A480278-FDF1-4649-8A75-E3922E5A47D6}" type="datetimeFigureOut">
              <a:rPr lang="fr-FR" smtClean="0"/>
              <a:t>20/12/2016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3111574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8A480278-FDF1-4649-8A75-E3922E5A47D6}" type="datetimeFigureOut">
              <a:rPr lang="fr-FR" smtClean="0"/>
              <a:t>20/12/2016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2921055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A480278-FDF1-4649-8A75-E3922E5A47D6}" type="datetimeFigureOut">
              <a:rPr lang="fr-FR" smtClean="0"/>
              <a:t>20/12/2016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2445448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A480278-FDF1-4649-8A75-E3922E5A47D6}" type="datetimeFigureOut">
              <a:rPr lang="fr-FR" smtClean="0"/>
              <a:t>20/12/2016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2333123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A480278-FDF1-4649-8A75-E3922E5A47D6}" type="datetimeFigureOut">
              <a:rPr lang="fr-FR" smtClean="0"/>
              <a:t>20/12/2016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4A5A352-0C0D-4F60-8ED4-8AF33457EB42}" type="slidenum">
              <a:rPr lang="fr-FR" smtClean="0"/>
              <a:t>‹#›</a:t>
            </a:fld>
            <a:endParaRPr lang="fr-FR"/>
          </a:p>
        </p:txBody>
      </p:sp>
    </p:spTree>
    <p:extLst>
      <p:ext uri="{BB962C8B-B14F-4D97-AF65-F5344CB8AC3E}">
        <p14:creationId xmlns:p14="http://schemas.microsoft.com/office/powerpoint/2010/main" val="3052359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480278-FDF1-4649-8A75-E3922E5A47D6}" type="datetimeFigureOut">
              <a:rPr lang="fr-FR" smtClean="0"/>
              <a:t>20/12/2016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A5A352-0C0D-4F60-8ED4-8AF33457EB42}" type="slidenum">
              <a:rPr lang="fr-FR" smtClean="0"/>
              <a:t>‹#›</a:t>
            </a:fld>
            <a:endParaRPr lang="fr-FR"/>
          </a:p>
        </p:txBody>
      </p:sp>
    </p:spTree>
    <p:extLst>
      <p:ext uri="{BB962C8B-B14F-4D97-AF65-F5344CB8AC3E}">
        <p14:creationId xmlns:p14="http://schemas.microsoft.com/office/powerpoint/2010/main" val="3824561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551263"/>
            <a:ext cx="7772400" cy="1470025"/>
          </a:xfrm>
        </p:spPr>
        <p:txBody>
          <a:bodyPr>
            <a:normAutofit/>
          </a:bodyPr>
          <a:lstStyle/>
          <a:p>
            <a:r>
              <a:rPr lang="fr-FR" sz="4000" dirty="0" smtClean="0"/>
              <a:t>CARPORT BOIS AUTOCLAVE </a:t>
            </a:r>
            <a:r>
              <a:rPr lang="fr-FR" dirty="0" smtClean="0"/>
              <a:t/>
            </a:r>
            <a:br>
              <a:rPr lang="fr-FR" dirty="0" smtClean="0"/>
            </a:br>
            <a:r>
              <a:rPr lang="fr-FR" sz="1800" dirty="0" smtClean="0"/>
              <a:t>Modèle CAR 2020 TA</a:t>
            </a:r>
            <a:endParaRPr lang="fr-FR" dirty="0"/>
          </a:p>
        </p:txBody>
      </p:sp>
      <p:sp>
        <p:nvSpPr>
          <p:cNvPr id="3" name="Sous-titre 2"/>
          <p:cNvSpPr>
            <a:spLocks noGrp="1"/>
          </p:cNvSpPr>
          <p:nvPr>
            <p:ph type="subTitle" idx="1"/>
          </p:nvPr>
        </p:nvSpPr>
        <p:spPr>
          <a:xfrm>
            <a:off x="1371600" y="6212904"/>
            <a:ext cx="6400800" cy="384448"/>
          </a:xfrm>
        </p:spPr>
        <p:txBody>
          <a:bodyPr>
            <a:normAutofit/>
          </a:bodyPr>
          <a:lstStyle/>
          <a:p>
            <a:r>
              <a:rPr lang="fr-FR" sz="1600" dirty="0" smtClean="0"/>
              <a:t> </a:t>
            </a:r>
            <a:endParaRPr lang="fr-FR" sz="16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710952"/>
            <a:ext cx="7174992" cy="2286000"/>
          </a:xfrm>
          <a:prstGeom prst="rect">
            <a:avLst/>
          </a:prstGeom>
        </p:spPr>
      </p:pic>
      <p:sp>
        <p:nvSpPr>
          <p:cNvPr id="5" name="Titre 1"/>
          <p:cNvSpPr txBox="1">
            <a:spLocks/>
          </p:cNvSpPr>
          <p:nvPr/>
        </p:nvSpPr>
        <p:spPr>
          <a:xfrm>
            <a:off x="685800" y="3212976"/>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dirty="0" smtClean="0"/>
              <a:t>Notice de Montage Originale</a:t>
            </a:r>
            <a:endParaRPr lang="fr-FR" dirty="0"/>
          </a:p>
        </p:txBody>
      </p:sp>
    </p:spTree>
    <p:extLst>
      <p:ext uri="{BB962C8B-B14F-4D97-AF65-F5344CB8AC3E}">
        <p14:creationId xmlns:p14="http://schemas.microsoft.com/office/powerpoint/2010/main" val="537206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457200" y="274638"/>
            <a:ext cx="8229600" cy="1143000"/>
          </a:xfrm>
        </p:spPr>
        <p:txBody>
          <a:bodyPr/>
          <a:lstStyle/>
          <a:p>
            <a:r>
              <a:rPr lang="fr-FR" dirty="0" smtClean="0"/>
              <a:t>NOTICE DE MONTAGE</a:t>
            </a:r>
            <a:endParaRPr lang="fr-FR" dirty="0"/>
          </a:p>
        </p:txBody>
      </p:sp>
      <p:sp>
        <p:nvSpPr>
          <p:cNvPr id="2" name="ZoneTexte 1"/>
          <p:cNvSpPr txBox="1"/>
          <p:nvPr/>
        </p:nvSpPr>
        <p:spPr>
          <a:xfrm>
            <a:off x="683568" y="1268760"/>
            <a:ext cx="8208912" cy="5078313"/>
          </a:xfrm>
          <a:prstGeom prst="rect">
            <a:avLst/>
          </a:prstGeom>
          <a:noFill/>
        </p:spPr>
        <p:txBody>
          <a:bodyPr wrap="square" rtlCol="0">
            <a:spAutoFit/>
          </a:bodyPr>
          <a:lstStyle/>
          <a:p>
            <a:pPr algn="just"/>
            <a:r>
              <a:rPr lang="pl-PL" sz="1200" b="1" dirty="0"/>
              <a:t>INFORMATIONS IMPORTANTES :</a:t>
            </a:r>
            <a:r>
              <a:rPr lang="pl-PL" sz="1200" dirty="0"/>
              <a:t> </a:t>
            </a:r>
            <a:endParaRPr lang="fr-FR" sz="1200" dirty="0"/>
          </a:p>
          <a:p>
            <a:pPr algn="just"/>
            <a:r>
              <a:rPr lang="pl-PL" sz="1200" dirty="0"/>
              <a:t>Vous avez acheté un </a:t>
            </a:r>
            <a:r>
              <a:rPr lang="fr-FR" sz="1200" dirty="0" smtClean="0"/>
              <a:t>carport</a:t>
            </a:r>
            <a:r>
              <a:rPr lang="pl-PL" sz="1200" dirty="0" smtClean="0"/>
              <a:t> </a:t>
            </a:r>
            <a:r>
              <a:rPr lang="pl-PL" sz="1200" dirty="0"/>
              <a:t>de notre création et nous vous en remercions. La durée de vie de votre </a:t>
            </a:r>
            <a:r>
              <a:rPr lang="pl-PL" sz="1200" dirty="0" smtClean="0"/>
              <a:t>carport </a:t>
            </a:r>
            <a:r>
              <a:rPr lang="pl-PL" sz="1200" dirty="0"/>
              <a:t>dépend en grande partie de la qualité de la pose. Il est important de bien suivre l’ordre de montage de la notice det de réaliser les étapes une par une. Le point le plus important de </a:t>
            </a:r>
            <a:r>
              <a:rPr lang="pl-PL" sz="1200" dirty="0" smtClean="0"/>
              <a:t>votr</a:t>
            </a:r>
            <a:r>
              <a:rPr lang="fr-FR" sz="1200" dirty="0" smtClean="0"/>
              <a:t>e</a:t>
            </a:r>
            <a:r>
              <a:rPr lang="pl-PL" sz="1200" dirty="0" smtClean="0"/>
              <a:t> </a:t>
            </a:r>
            <a:r>
              <a:rPr lang="pl-PL" sz="1200" dirty="0"/>
              <a:t>montage est la qualité de votre </a:t>
            </a:r>
            <a:r>
              <a:rPr lang="pl-PL" sz="1200" dirty="0" smtClean="0"/>
              <a:t>soubassement </a:t>
            </a:r>
            <a:r>
              <a:rPr lang="pl-PL" sz="1200" dirty="0"/>
              <a:t>et la fixation de votre </a:t>
            </a:r>
            <a:r>
              <a:rPr lang="pl-PL" sz="1200" dirty="0" smtClean="0"/>
              <a:t>carport </a:t>
            </a:r>
            <a:r>
              <a:rPr lang="pl-PL" sz="1200" dirty="0"/>
              <a:t>au sol ou soubassement. Votre sol doit être parfaitement plat. Il est obligatoire de fixer les élements comme mentionné dans la notice. </a:t>
            </a:r>
            <a:endParaRPr lang="fr-FR" sz="1200" dirty="0"/>
          </a:p>
          <a:p>
            <a:pPr algn="just"/>
            <a:r>
              <a:rPr lang="pl-PL" sz="1200" dirty="0"/>
              <a:t>Aucune demande de service après vente ne pourra être prise en compte si la fixation des éléments n’est pas conforme aux informations ci-dessus.</a:t>
            </a:r>
            <a:endParaRPr lang="fr-FR" sz="1200" dirty="0"/>
          </a:p>
          <a:p>
            <a:pPr algn="just"/>
            <a:r>
              <a:rPr lang="pl-PL" sz="1200" dirty="0"/>
              <a:t> </a:t>
            </a:r>
            <a:endParaRPr lang="fr-FR" sz="1200" dirty="0"/>
          </a:p>
          <a:p>
            <a:pPr algn="just"/>
            <a:r>
              <a:rPr lang="pl-PL" sz="1200" b="1" dirty="0"/>
              <a:t>INSTRUCTIONS DE SECURITE :</a:t>
            </a:r>
            <a:endParaRPr lang="fr-FR" sz="1200" dirty="0"/>
          </a:p>
          <a:p>
            <a:pPr algn="just"/>
            <a:r>
              <a:rPr lang="pl-PL" sz="1200" dirty="0"/>
              <a:t>Lors du montage de votre </a:t>
            </a:r>
            <a:r>
              <a:rPr lang="pl-PL" sz="1200" dirty="0" smtClean="0"/>
              <a:t>carport </a:t>
            </a:r>
            <a:r>
              <a:rPr lang="pl-PL" sz="1200" dirty="0"/>
              <a:t>nous vous recommandons le port de gants de travail, de lunettes de protection et de chaussures de sécurité pour éviter toutes les blessures. Vous devez obligatoirement éloigner les enfants et les animaux du périmètres de montage pour éviter tout accident. Le </a:t>
            </a:r>
            <a:r>
              <a:rPr lang="pl-PL" sz="1200" dirty="0" smtClean="0"/>
              <a:t>carport </a:t>
            </a:r>
            <a:r>
              <a:rPr lang="pl-PL" sz="1200" dirty="0"/>
              <a:t>doit être monté sur une surface plane et il est formellement interdit de monter sur le </a:t>
            </a:r>
            <a:r>
              <a:rPr lang="pl-PL" sz="1200" dirty="0" smtClean="0"/>
              <a:t>carport. </a:t>
            </a:r>
            <a:r>
              <a:rPr lang="pl-PL" sz="1200" dirty="0"/>
              <a:t>L’usage d’un escabeau ou d’une échelle est à faire avec précaution. Faites attention aux lignes électriques. Le </a:t>
            </a:r>
            <a:r>
              <a:rPr lang="pl-PL" sz="1200" dirty="0" smtClean="0"/>
              <a:t>carport </a:t>
            </a:r>
            <a:r>
              <a:rPr lang="pl-PL" sz="1200" dirty="0"/>
              <a:t>est prévu pour un usage domestique. Avant d’effectuer le montage de votre </a:t>
            </a:r>
            <a:r>
              <a:rPr lang="pl-PL" sz="1200" dirty="0" smtClean="0"/>
              <a:t>carport, </a:t>
            </a:r>
            <a:r>
              <a:rPr lang="pl-PL" sz="1200" dirty="0"/>
              <a:t>veuillez bien à préparer et nettoyer le sol ou soubassement, lire la notice dans son intégralité et faire l’inventaire des pièces détachées. Veuillez prévoir un marteau, 1 maillet, 1 niveau, 1 mètre, des tournevis, une perceuse, des gants et des lunettes de protection. Suivez les instructions de la notice de montage et conservez la après avoir monté votre </a:t>
            </a:r>
            <a:r>
              <a:rPr lang="pl-PL" sz="1200" dirty="0" smtClean="0"/>
              <a:t>carport.</a:t>
            </a:r>
            <a:endParaRPr lang="fr-FR" sz="1200" dirty="0"/>
          </a:p>
          <a:p>
            <a:pPr algn="just"/>
            <a:r>
              <a:rPr lang="pl-PL" sz="1200" dirty="0"/>
              <a:t> </a:t>
            </a:r>
            <a:endParaRPr lang="fr-FR" sz="1200" dirty="0"/>
          </a:p>
          <a:p>
            <a:pPr algn="just"/>
            <a:r>
              <a:rPr lang="pl-PL" sz="1200" b="1" dirty="0"/>
              <a:t>A NOTER :</a:t>
            </a:r>
            <a:endParaRPr lang="fr-FR" sz="1200" dirty="0"/>
          </a:p>
          <a:p>
            <a:pPr algn="just"/>
            <a:r>
              <a:rPr lang="pl-PL" sz="1200" dirty="0"/>
              <a:t>Votre </a:t>
            </a:r>
            <a:r>
              <a:rPr lang="pl-PL" sz="1200" dirty="0" smtClean="0"/>
              <a:t>carport </a:t>
            </a:r>
            <a:r>
              <a:rPr lang="pl-PL" sz="1200" dirty="0"/>
              <a:t>est fabriqué en pin autoclavé et le bois est un produit naturel. Celui-ci vit et va continuer à vivre, cela signifie que des fentes ou des pièces peuvent se tordre légérement sans que cela ne remette en jeu la qualité et la résistance de votre </a:t>
            </a:r>
            <a:r>
              <a:rPr lang="pl-PL" sz="1200" dirty="0" smtClean="0"/>
              <a:t>carport. </a:t>
            </a:r>
            <a:r>
              <a:rPr lang="pl-PL" sz="1200" dirty="0"/>
              <a:t>Il n’est pas obligatoire de lasurer les pièces de bois car celles-ci sont autoclavées mais vous pouvez le faire au bout de quelques mois pour éviter qu’elles noircissent.</a:t>
            </a:r>
            <a:endParaRPr lang="fr-FR" sz="1200" dirty="0"/>
          </a:p>
          <a:p>
            <a:pPr algn="just"/>
            <a:r>
              <a:rPr lang="pl-PL" sz="1200" dirty="0"/>
              <a:t> </a:t>
            </a:r>
            <a:endParaRPr lang="fr-FR" sz="1200" dirty="0"/>
          </a:p>
          <a:p>
            <a:pPr algn="just"/>
            <a:r>
              <a:rPr lang="pl-PL" sz="1200" dirty="0"/>
              <a:t>Nous garantissons la fourniture des pièces détachées durant 2 ans à compter de l’achat du produit.</a:t>
            </a:r>
            <a:endParaRPr lang="fr-FR" sz="1200" dirty="0"/>
          </a:p>
          <a:p>
            <a:pPr algn="just"/>
            <a:endParaRPr lang="fr-FR" sz="1200" dirty="0"/>
          </a:p>
        </p:txBody>
      </p:sp>
    </p:spTree>
    <p:extLst>
      <p:ext uri="{BB962C8B-B14F-4D97-AF65-F5344CB8AC3E}">
        <p14:creationId xmlns:p14="http://schemas.microsoft.com/office/powerpoint/2010/main" val="963628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1052736"/>
            <a:ext cx="4336650" cy="44041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itre 1"/>
          <p:cNvSpPr>
            <a:spLocks noGrp="1"/>
          </p:cNvSpPr>
          <p:nvPr>
            <p:ph type="title"/>
          </p:nvPr>
        </p:nvSpPr>
        <p:spPr>
          <a:xfrm>
            <a:off x="457200" y="274638"/>
            <a:ext cx="8229600" cy="1143000"/>
          </a:xfrm>
        </p:spPr>
        <p:txBody>
          <a:bodyPr/>
          <a:lstStyle/>
          <a:p>
            <a:r>
              <a:rPr lang="fr-FR" dirty="0" smtClean="0"/>
              <a:t>NOTICE DE MONTAGE</a:t>
            </a:r>
            <a:endParaRPr lang="fr-FR" dirty="0"/>
          </a:p>
        </p:txBody>
      </p:sp>
      <p:sp>
        <p:nvSpPr>
          <p:cNvPr id="3" name="Rectangle 2"/>
          <p:cNvSpPr/>
          <p:nvPr/>
        </p:nvSpPr>
        <p:spPr>
          <a:xfrm>
            <a:off x="395536" y="3068960"/>
            <a:ext cx="4572000" cy="3323987"/>
          </a:xfrm>
          <a:prstGeom prst="rect">
            <a:avLst/>
          </a:prstGeom>
        </p:spPr>
        <p:txBody>
          <a:bodyPr>
            <a:spAutoFit/>
          </a:bodyPr>
          <a:lstStyle/>
          <a:p>
            <a:r>
              <a:rPr lang="fr-FR" baseline="30000" dirty="0"/>
              <a:t>Les dimensions données sur le plan de soubassement sont les dimensions de la dalle béton à réaliser sur un sol parfaitement plat sans aucun autre objet extérieur type mur, clôture ou arbre dans l’entourage de la dalle. Si le produit est implanté près d’un mur, d’une haie ou d’un arbre il est nécessaire de l’éloigner des éléments extérieurs afin de pouvoir facilement le monter et l’entretenir. Nous nous dégageons de toute responsabilité en cas de mauvaise interprétation des dimensions de la dalle</a:t>
            </a:r>
            <a:r>
              <a:rPr lang="fr-FR" baseline="30000" dirty="0" smtClean="0"/>
              <a:t>.</a:t>
            </a:r>
          </a:p>
          <a:p>
            <a:endParaRPr lang="fr-FR" baseline="30000" dirty="0"/>
          </a:p>
          <a:p>
            <a:r>
              <a:rPr lang="it-IT" baseline="30000" dirty="0"/>
              <a:t>Le dimensioni del piano di base sono le dimensioni della soletta di cemento da realizzare su un terreno perfettamente piatto, senza alcun altro oggetto esterno, come un muro, una recinzione o un albero in prossimità della soletta. Se il prodotto è installato vicino ad una parete, un recinto o un albero, è necessario distanziarlo adeguatamente, in modo da poterlo facilmente montare e farne la manutenzione. Non ci assumiamo alcuna responsabilità per l’errata interpretazione delle dimensioni della lastra.</a:t>
            </a:r>
            <a:endParaRPr lang="ro-RO" dirty="0"/>
          </a:p>
        </p:txBody>
      </p:sp>
    </p:spTree>
    <p:extLst>
      <p:ext uri="{BB962C8B-B14F-4D97-AF65-F5344CB8AC3E}">
        <p14:creationId xmlns:p14="http://schemas.microsoft.com/office/powerpoint/2010/main" val="1071066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Liste des Pièces</a:t>
            </a:r>
            <a:endParaRPr lang="fr-F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0065" y="1352600"/>
            <a:ext cx="4643870" cy="3444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69293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Liste des Pièces</a:t>
            </a:r>
            <a:endParaRPr lang="fr-FR"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4512" y="1930617"/>
            <a:ext cx="1083592" cy="8699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5" descr="Résultat de recherche d'images pour &quot;horloge 1 heure&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9029" y="1915293"/>
            <a:ext cx="1133475" cy="1009651"/>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p:cNvSpPr txBox="1"/>
          <p:nvPr/>
        </p:nvSpPr>
        <p:spPr>
          <a:xfrm>
            <a:off x="3059832" y="1412776"/>
            <a:ext cx="3168352" cy="523220"/>
          </a:xfrm>
          <a:prstGeom prst="rect">
            <a:avLst/>
          </a:prstGeom>
          <a:noFill/>
        </p:spPr>
        <p:txBody>
          <a:bodyPr wrap="square" rtlCol="0">
            <a:spAutoFit/>
          </a:bodyPr>
          <a:lstStyle/>
          <a:p>
            <a:pPr algn="ctr"/>
            <a:r>
              <a:rPr lang="fr-FR" sz="1400" b="1" dirty="0" smtClean="0"/>
              <a:t>Montage en 1 heure avec 2 personnes.</a:t>
            </a:r>
            <a:endParaRPr lang="fr-FR" sz="1400" b="1" dirty="0"/>
          </a:p>
          <a:p>
            <a:pPr algn="ctr"/>
            <a:endParaRPr lang="fr-FR" sz="1400" b="1" dirty="0"/>
          </a:p>
        </p:txBody>
      </p:sp>
      <p:sp>
        <p:nvSpPr>
          <p:cNvPr id="3" name="AutoShape 2" descr="Résultat de recherche d'images pour &quot;perceuse dessin&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0792" y="3945361"/>
            <a:ext cx="1305051" cy="9237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5" descr="Résultat de recherche d'images pour &quot;tournevis dessin&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75521" y="3952781"/>
            <a:ext cx="1017557" cy="977566"/>
          </a:xfrm>
          <a:prstGeom prst="rect">
            <a:avLst/>
          </a:prstGeom>
          <a:noFill/>
          <a:extLst>
            <a:ext uri="{909E8E84-426E-40DD-AFC4-6F175D3DCCD1}">
              <a14:hiddenFill xmlns:a14="http://schemas.microsoft.com/office/drawing/2010/main">
                <a:solidFill>
                  <a:srgbClr val="FFFFFF"/>
                </a:solidFill>
              </a14:hiddenFill>
            </a:ext>
          </a:extLst>
        </p:spPr>
      </p:pic>
      <p:sp>
        <p:nvSpPr>
          <p:cNvPr id="7" name="AutoShape 7" descr="Résultat de recherche d'images pour &quot;niveau dessin&quo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104"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5696" y="4089063"/>
            <a:ext cx="1785036" cy="8172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ZoneTexte 11"/>
          <p:cNvSpPr txBox="1"/>
          <p:nvPr/>
        </p:nvSpPr>
        <p:spPr>
          <a:xfrm>
            <a:off x="3059832" y="3212976"/>
            <a:ext cx="3168352" cy="523220"/>
          </a:xfrm>
          <a:prstGeom prst="rect">
            <a:avLst/>
          </a:prstGeom>
          <a:noFill/>
        </p:spPr>
        <p:txBody>
          <a:bodyPr wrap="square" rtlCol="0">
            <a:spAutoFit/>
          </a:bodyPr>
          <a:lstStyle/>
          <a:p>
            <a:pPr algn="ctr"/>
            <a:r>
              <a:rPr lang="fr-FR" sz="1400" b="1" dirty="0" smtClean="0"/>
              <a:t>Outils nécessaires :</a:t>
            </a:r>
            <a:endParaRPr lang="fr-FR" sz="1400" b="1" dirty="0"/>
          </a:p>
          <a:p>
            <a:pPr algn="ctr"/>
            <a:endParaRPr lang="fr-FR" sz="1400" b="1" dirty="0"/>
          </a:p>
        </p:txBody>
      </p:sp>
      <p:pic>
        <p:nvPicPr>
          <p:cNvPr id="13"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71800" y="5065542"/>
            <a:ext cx="1099762" cy="10997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7" descr="Résultat de recherche d'images pour &quot;dessin gant de protection&quot;"/>
          <p:cNvPicPr>
            <a:picLocks noChangeAspect="1" noChangeArrowheads="1"/>
          </p:cNvPicPr>
          <p:nvPr/>
        </p:nvPicPr>
        <p:blipFill>
          <a:blip r:embed="rId8">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35896" y="4941168"/>
            <a:ext cx="1188232" cy="12258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61194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Notice de Montage</a:t>
            </a:r>
            <a:endParaRPr lang="fr-F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9249" y="2065840"/>
            <a:ext cx="4225503" cy="3235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0046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Notice de Montage</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5523" y="1654112"/>
            <a:ext cx="4132955" cy="35497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00460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Notice de Montage</a:t>
            </a:r>
            <a:endParaRPr lang="fr-FR"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6989" y="1370695"/>
            <a:ext cx="6171315" cy="4306979"/>
          </a:xfrm>
          <a:prstGeom prst="rect">
            <a:avLst/>
          </a:prstGeom>
        </p:spPr>
      </p:pic>
      <p:sp>
        <p:nvSpPr>
          <p:cNvPr id="5" name="ZoneTexte 4"/>
          <p:cNvSpPr txBox="1"/>
          <p:nvPr/>
        </p:nvSpPr>
        <p:spPr>
          <a:xfrm>
            <a:off x="683568" y="6093296"/>
            <a:ext cx="8208912" cy="461665"/>
          </a:xfrm>
          <a:prstGeom prst="rect">
            <a:avLst/>
          </a:prstGeom>
          <a:noFill/>
        </p:spPr>
        <p:txBody>
          <a:bodyPr wrap="square" rtlCol="0">
            <a:spAutoFit/>
          </a:bodyPr>
          <a:lstStyle/>
          <a:p>
            <a:pPr algn="just"/>
            <a:r>
              <a:rPr lang="fr-FR" sz="1200" dirty="0" smtClean="0"/>
              <a:t>Si vous souhaitez une étanchéité parfaite entres les tôles, vous pouvez appliquer un joint silicone sur l’ondulation de la tôle qui se croise (joint non fourni).</a:t>
            </a:r>
            <a:endParaRPr lang="fr-FR" sz="1200" dirty="0"/>
          </a:p>
        </p:txBody>
      </p:sp>
    </p:spTree>
    <p:extLst>
      <p:ext uri="{BB962C8B-B14F-4D97-AF65-F5344CB8AC3E}">
        <p14:creationId xmlns:p14="http://schemas.microsoft.com/office/powerpoint/2010/main" val="1896119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400" y="2151112"/>
            <a:ext cx="7174992" cy="2286000"/>
          </a:xfrm>
          <a:prstGeom prst="rect">
            <a:avLst/>
          </a:prstGeom>
        </p:spPr>
      </p:pic>
      <p:sp>
        <p:nvSpPr>
          <p:cNvPr id="4" name="Espace réservé du contenu 2"/>
          <p:cNvSpPr txBox="1">
            <a:spLocks/>
          </p:cNvSpPr>
          <p:nvPr/>
        </p:nvSpPr>
        <p:spPr>
          <a:xfrm>
            <a:off x="1187624" y="6093296"/>
            <a:ext cx="1584176" cy="43204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buFont typeface="Arial" panose="020B0604020202020204" pitchFamily="34" charset="0"/>
              <a:buAutoNum type="arabicPeriod"/>
            </a:pPr>
            <a:endParaRPr lang="fr-FR" sz="700" dirty="0" smtClean="0"/>
          </a:p>
          <a:p>
            <a:pPr marL="0" indent="0" algn="just">
              <a:buNone/>
            </a:pPr>
            <a:r>
              <a:rPr lang="fr-FR" sz="700" dirty="0" smtClean="0"/>
              <a:t>MAJ : 201507RR</a:t>
            </a:r>
          </a:p>
        </p:txBody>
      </p:sp>
    </p:spTree>
    <p:extLst>
      <p:ext uri="{BB962C8B-B14F-4D97-AF65-F5344CB8AC3E}">
        <p14:creationId xmlns:p14="http://schemas.microsoft.com/office/powerpoint/2010/main" val="131708016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1407</TotalTime>
  <Words>371</Words>
  <Application>Microsoft Office PowerPoint</Application>
  <PresentationFormat>On-screen Show (4:3)</PresentationFormat>
  <Paragraphs>29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Thème Office</vt:lpstr>
      <vt:lpstr>CARPORT BOIS AUTOCLAVE  Modèle CAR 2020 TA</vt:lpstr>
      <vt:lpstr>NOTICE DE MONTAGE</vt:lpstr>
      <vt:lpstr>NOTICE DE MONTAGE</vt:lpstr>
      <vt:lpstr>Liste des Pièces</vt:lpstr>
      <vt:lpstr>Liste des Pièces</vt:lpstr>
      <vt:lpstr>Notice de Montage</vt:lpstr>
      <vt:lpstr>Notice de Montage</vt:lpstr>
      <vt:lpstr>Notice de Montage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rodophe roux</dc:creator>
  <cp:lastModifiedBy>Florin</cp:lastModifiedBy>
  <cp:revision>55</cp:revision>
  <cp:lastPrinted>2013-11-27T14:21:26Z</cp:lastPrinted>
  <dcterms:created xsi:type="dcterms:W3CDTF">2013-10-28T09:38:02Z</dcterms:created>
  <dcterms:modified xsi:type="dcterms:W3CDTF">2016-12-20T09:39:16Z</dcterms:modified>
</cp:coreProperties>
</file>