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876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9DB68-E8D5-4EAB-92CE-D1813EC2706A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75B60-AAD4-4890-8268-5615BE5BF3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50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BFED-7FDC-4DD8-AF76-E67A92E07F5B}" type="datetime1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3410-82DA-45FE-B36F-B218D07D5430}" type="datetime1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8F77-8D03-4B28-958B-C1C18DB6306F}" type="datetime1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D9CB-9915-438A-9B59-079CBE1D2CA7}" type="datetime1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4632-0A8A-4D61-AB66-950F6F4A9048}" type="datetime1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189A8-7302-4F56-BB8D-A147E6EB1106}" type="datetime1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92FC-FCB6-4122-9B1B-1B2789629827}" type="datetime1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D449-5D17-4E9E-9746-6EBADF00776C}" type="datetime1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C14-9A15-4276-AB1D-6586F9FCBD77}" type="datetime1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476B9-CC78-491D-91BB-83B4F6D7ADF2}" type="datetime1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19D0-C694-4CBD-BD43-302A12EA8F83}" type="datetime1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DC7F8-71F4-4084-8B82-E7DFBA425E9B}" type="datetime1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" descr="ABRI MURAL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381000"/>
            <a:ext cx="2347912" cy="2864893"/>
          </a:xfrm>
          <a:prstGeom prst="rect">
            <a:avLst/>
          </a:prstGeom>
        </p:spPr>
      </p:pic>
      <p:grpSp>
        <p:nvGrpSpPr>
          <p:cNvPr id="2" name="Groupe 5"/>
          <p:cNvGrpSpPr/>
          <p:nvPr/>
        </p:nvGrpSpPr>
        <p:grpSpPr>
          <a:xfrm>
            <a:off x="4221088" y="2987639"/>
            <a:ext cx="1534680" cy="330272"/>
            <a:chOff x="-3502416" y="3546814"/>
            <a:chExt cx="3703327" cy="901361"/>
          </a:xfrm>
        </p:grpSpPr>
        <p:pic>
          <p:nvPicPr>
            <p:cNvPr id="11" name="Picture 2" descr="C:\Users\zdherrma\Dropbox\00 SU-Projet LDD\LDD_Partage\04 LDD-Chantiers\01 Concept\00 Templates Fiches Produits Système U\00 pictos tract\VF\Pictos JPEG\a monter.jpg"/>
            <p:cNvPicPr>
              <a:picLocks noChangeAspect="1" noChangeArrowheads="1"/>
            </p:cNvPicPr>
            <p:nvPr/>
          </p:nvPicPr>
          <p:blipFill>
            <a:blip r:embed="rId3" cstate="print"/>
            <a:srcRect r="47456"/>
            <a:stretch>
              <a:fillRect/>
            </a:stretch>
          </p:blipFill>
          <p:spPr bwMode="auto">
            <a:xfrm>
              <a:off x="-2407031" y="3562350"/>
              <a:ext cx="1251942" cy="885825"/>
            </a:xfrm>
            <a:prstGeom prst="rect">
              <a:avLst/>
            </a:prstGeom>
            <a:noFill/>
          </p:spPr>
        </p:pic>
        <p:pic>
          <p:nvPicPr>
            <p:cNvPr id="12" name="Picture 3" descr="C:\Users\zdherrma\Dropbox\00 SU-Projet LDD\LDD_Partage\04 LDD-Chantiers\01 Concept\00 Templates Fiches Produits Système U\00 pictos tract\VF\Pictos JPEG\Bois a traiter.jpg"/>
            <p:cNvPicPr>
              <a:picLocks noChangeAspect="1" noChangeArrowheads="1"/>
            </p:cNvPicPr>
            <p:nvPr/>
          </p:nvPicPr>
          <p:blipFill>
            <a:blip r:embed="rId4" cstate="print"/>
            <a:srcRect r="55652"/>
            <a:stretch>
              <a:fillRect/>
            </a:stretch>
          </p:blipFill>
          <p:spPr bwMode="auto">
            <a:xfrm>
              <a:off x="-3502416" y="3546814"/>
              <a:ext cx="1064594" cy="901361"/>
            </a:xfrm>
            <a:prstGeom prst="rect">
              <a:avLst/>
            </a:prstGeom>
            <a:noFill/>
          </p:spPr>
        </p:pic>
        <p:pic>
          <p:nvPicPr>
            <p:cNvPr id="13" name="Picture 5" descr="C:\Users\zdherrma\Dropbox\00 SU-Projet LDD\LDD_Partage\04 LDD-Chantiers\01 Concept\00 Templates Fiches Produits Système U\00 pictos tract\VF\Pictos JPEG\Montage.jpg"/>
            <p:cNvPicPr>
              <a:picLocks noChangeAspect="1" noChangeArrowheads="1"/>
            </p:cNvPicPr>
            <p:nvPr/>
          </p:nvPicPr>
          <p:blipFill>
            <a:blip r:embed="rId5" cstate="print"/>
            <a:srcRect r="50872"/>
            <a:stretch>
              <a:fillRect/>
            </a:stretch>
          </p:blipFill>
          <p:spPr bwMode="auto">
            <a:xfrm>
              <a:off x="-1096847" y="3562350"/>
              <a:ext cx="1297758" cy="885825"/>
            </a:xfrm>
            <a:prstGeom prst="rect">
              <a:avLst/>
            </a:prstGeom>
            <a:noFill/>
          </p:spPr>
        </p:pic>
      </p:grp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076700" y="1065213"/>
            <a:ext cx="2520000" cy="720000"/>
          </a:xfrm>
          <a:prstGeom prst="rect">
            <a:avLst/>
          </a:prstGeom>
          <a:solidFill>
            <a:srgbClr val="ABCE25"/>
          </a:solidFill>
          <a:ln w="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Abri mural bois </a:t>
            </a:r>
            <a:r>
              <a:rPr lang="fr-FR" sz="1400" b="1" dirty="0" err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multiusages</a:t>
            </a:r>
            <a:r>
              <a:rPr lang="fr-FR" sz="1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avec 3 étagères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err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Ref</a:t>
            </a:r>
            <a:r>
              <a:rPr lang="fr-FR" sz="1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. </a:t>
            </a:r>
            <a:r>
              <a:rPr lang="fr-FR" sz="1400" b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ED 1206.01</a:t>
            </a:r>
            <a:endParaRPr lang="fr-FR" sz="1400" b="1" dirty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4076701" y="3873501"/>
            <a:ext cx="2520950" cy="2232025"/>
          </a:xfrm>
          <a:prstGeom prst="rect">
            <a:avLst/>
          </a:prstGeom>
          <a:noFill/>
          <a:ln w="31750">
            <a:solidFill>
              <a:srgbClr val="ABCE25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Livré avec plancher et 3 étagères de rangement </a:t>
            </a:r>
          </a:p>
          <a:p>
            <a:pPr marL="8255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Toit avec </a:t>
            </a:r>
            <a:r>
              <a:rPr lang="fr-FR" sz="1100">
                <a:ea typeface="Calibri" pitchFamily="34" charset="0"/>
                <a:cs typeface="Times New Roman" pitchFamily="18" charset="0"/>
              </a:rPr>
              <a:t>couverture bitumée</a:t>
            </a:r>
            <a:endParaRPr lang="fr-FR" sz="1100" dirty="0">
              <a:ea typeface="Calibri" pitchFamily="34" charset="0"/>
              <a:cs typeface="Times New Roman" pitchFamily="18" charset="0"/>
            </a:endParaRPr>
          </a:p>
          <a:p>
            <a:pPr marL="8255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Produit fabriqué en EUROPE</a:t>
            </a:r>
          </a:p>
          <a:p>
            <a:pPr marL="8255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Produit FSC</a:t>
            </a: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4076700" y="6392864"/>
            <a:ext cx="2520950" cy="2180175"/>
          </a:xfrm>
          <a:prstGeom prst="rect">
            <a:avLst/>
          </a:prstGeom>
          <a:noFill/>
          <a:ln w="31750">
            <a:solidFill>
              <a:srgbClr val="ABCE25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marR="0" lvl="0" indent="-825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-"/>
              <a:tabLst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A installer sur une dalle</a:t>
            </a:r>
          </a:p>
          <a:p>
            <a:pPr marL="82550" marR="0" lvl="0" indent="-825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-"/>
              <a:tabLst/>
            </a:pPr>
            <a:endParaRPr lang="fr-FR" sz="11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" name="Image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2"/>
          <a:stretch>
            <a:fillRect/>
          </a:stretch>
        </p:blipFill>
        <p:spPr bwMode="auto">
          <a:xfrm>
            <a:off x="4471341" y="128588"/>
            <a:ext cx="1804697" cy="8201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AutoShape 11"/>
          <p:cNvCxnSpPr>
            <a:cxnSpLocks noChangeShapeType="1"/>
          </p:cNvCxnSpPr>
          <p:nvPr/>
        </p:nvCxnSpPr>
        <p:spPr bwMode="auto">
          <a:xfrm flipH="1" flipV="1">
            <a:off x="914400" y="381000"/>
            <a:ext cx="76200" cy="2286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" name="AutoShape 11"/>
          <p:cNvCxnSpPr>
            <a:cxnSpLocks noChangeShapeType="1"/>
          </p:cNvCxnSpPr>
          <p:nvPr/>
        </p:nvCxnSpPr>
        <p:spPr bwMode="auto">
          <a:xfrm flipV="1">
            <a:off x="1295400" y="2895600"/>
            <a:ext cx="1295400" cy="15240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" name="AutoShape 11"/>
          <p:cNvCxnSpPr>
            <a:cxnSpLocks noChangeShapeType="1"/>
          </p:cNvCxnSpPr>
          <p:nvPr/>
        </p:nvCxnSpPr>
        <p:spPr bwMode="auto">
          <a:xfrm flipH="1" flipV="1">
            <a:off x="990600" y="2667000"/>
            <a:ext cx="76200" cy="457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1219200"/>
            <a:ext cx="69659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2,06 m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828800" y="3048000"/>
            <a:ext cx="6032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1,25 m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57200" y="2743200"/>
            <a:ext cx="609600" cy="32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0,65 m</a:t>
            </a:r>
          </a:p>
        </p:txBody>
      </p:sp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83973"/>
              </p:ext>
            </p:extLst>
          </p:nvPr>
        </p:nvGraphicFramePr>
        <p:xfrm>
          <a:off x="260350" y="3729038"/>
          <a:ext cx="3600450" cy="4863391"/>
        </p:xfrm>
        <a:graphic>
          <a:graphicData uri="http://schemas.openxmlformats.org/drawingml/2006/table">
            <a:tbl>
              <a:tblPr/>
              <a:tblGrid>
                <a:gridCol w="1080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23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DIMENSIONS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latin typeface="Calibri"/>
                          <a:ea typeface="Calibri"/>
                          <a:cs typeface="Times New Roman"/>
                        </a:rPr>
                        <a:t>Dimensions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 :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Hors-tout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Sol 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Hauteur faitage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Hauteur paroi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Porte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latin typeface="Calibri"/>
                          <a:ea typeface="Calibri"/>
                          <a:cs typeface="Times New Roman"/>
                        </a:rPr>
                        <a:t>Surface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Utile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1,25 x 0,65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1,20 x </a:t>
                      </a:r>
                      <a:r>
                        <a:rPr lang="fr-FR" sz="900" baseline="0" dirty="0">
                          <a:latin typeface="Calibri"/>
                          <a:ea typeface="Calibri"/>
                          <a:cs typeface="Times New Roman"/>
                        </a:rPr>
                        <a:t> 0,60 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2,06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1,73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Double pleine dimensions 2 x 0,55 x 1,69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0,70 m²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36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CARACTERISTIQUES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Matière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Epicéa massif non traité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Parois 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Panneaux pré-montés de planches rabotées avec rainure et languette en sapin épaisseur 16 mm fixées sur cadre section 25x25 mm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Couverture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feutre bitumé de couleur foncé 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Couleur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Bois naturel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Pentures </a:t>
                      </a:r>
                      <a:r>
                        <a:rPr lang="fr-FR" sz="900" dirty="0" err="1">
                          <a:latin typeface="Calibri"/>
                          <a:ea typeface="Calibri"/>
                          <a:cs typeface="Times New Roman"/>
                        </a:rPr>
                        <a:t>bi-chromatées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Conseil entretien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A lasurer intérieur et extérieur après montage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Plancher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réalisé en panneaux de particules traités épaisseur 12 mm à fixer sur </a:t>
                      </a:r>
                      <a:r>
                        <a:rPr lang="fr-FR" sz="9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solivettes</a:t>
                      </a:r>
                      <a:r>
                        <a:rPr lang="fr-FR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bois massif section 25 x 40 mm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>
                          <a:latin typeface="+mn-lt"/>
                          <a:ea typeface="Calibri"/>
                          <a:cs typeface="Times New Roman"/>
                        </a:rPr>
                        <a:t>Certification usine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FSC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Traité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Non traité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Garantie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2 ans 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Recommandation d'utilisation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Usage domestique pour rangement tous produits non dangereux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Fournisseur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FORESTA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36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COLIS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Dimension du colis (</a:t>
                      </a:r>
                      <a:r>
                        <a:rPr lang="fr-FR" sz="900" dirty="0" err="1">
                          <a:latin typeface="Calibri"/>
                          <a:ea typeface="Calibri"/>
                          <a:cs typeface="Times New Roman"/>
                        </a:rPr>
                        <a:t>LxPxH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180 x 60 x 40 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cm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Poids du colis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120 kg</a:t>
                      </a:r>
                    </a:p>
                  </a:txBody>
                  <a:tcPr marL="34963" marR="34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4076700" y="6248401"/>
            <a:ext cx="2520280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CONSEILS</a:t>
            </a:r>
            <a:r>
              <a:rPr lang="fr-FR" sz="900" b="1" baseline="0" dirty="0">
                <a:solidFill>
                  <a:schemeClr val="bg1"/>
                </a:solidFill>
                <a:ea typeface="Times New Roman"/>
                <a:cs typeface="Times New Roman"/>
              </a:rPr>
              <a:t> DE MISE EN SERVICE</a:t>
            </a:r>
            <a:endParaRPr lang="fr-FR" sz="900" b="1" dirty="0">
              <a:solidFill>
                <a:schemeClr val="bg1"/>
              </a:solidFill>
              <a:ea typeface="Times New Roman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76700" y="3729040"/>
            <a:ext cx="2520280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PLUS PRODUIT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4191000" y="89916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3760161074322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91000" y="8763000"/>
            <a:ext cx="1373081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EAN PRODUIT LIVRE</a:t>
            </a:r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20165739-CB47-4A63-BF49-D4A10CE53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352" y="3276093"/>
            <a:ext cx="2016224" cy="34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Photo non contractuelle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02D07800-079E-44B3-B5B6-94F7B2B8F17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2448062"/>
            <a:ext cx="588330" cy="869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198</Words>
  <Application>Microsoft Office PowerPoint</Application>
  <PresentationFormat>Format A4 (210 x 297 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Florin</dc:creator>
  <cp:lastModifiedBy>SV</cp:lastModifiedBy>
  <cp:revision>22</cp:revision>
  <dcterms:created xsi:type="dcterms:W3CDTF">2006-08-16T00:00:00Z</dcterms:created>
  <dcterms:modified xsi:type="dcterms:W3CDTF">2018-12-20T10:07:24Z</dcterms:modified>
</cp:coreProperties>
</file>